
<file path=[Content_Types].xml><?xml version="1.0" encoding="utf-8"?>
<Types xmlns="http://schemas.openxmlformats.org/package/2006/content-types">
  <Default Extension="png" ContentType="image/png"/>
  <Default Extension="m4a" ContentType="audio/mp4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8" r:id="rId2"/>
    <p:sldId id="272" r:id="rId3"/>
    <p:sldId id="260" r:id="rId4"/>
    <p:sldId id="261" r:id="rId5"/>
    <p:sldId id="269" r:id="rId6"/>
    <p:sldId id="264" r:id="rId7"/>
    <p:sldId id="270" r:id="rId8"/>
    <p:sldId id="263" r:id="rId9"/>
    <p:sldId id="266" r:id="rId10"/>
    <p:sldId id="259" r:id="rId11"/>
    <p:sldId id="273" r:id="rId12"/>
  </p:sldIdLst>
  <p:sldSz cx="12192000" cy="6858000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8" d="100"/>
          <a:sy n="88" d="100"/>
        </p:scale>
        <p:origin x="494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7DC8AB-520C-40CF-8695-893E0EC16D5D}" type="datetimeFigureOut">
              <a:rPr lang="pl-PL" smtClean="0"/>
              <a:t>14.12.2023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5F7C2E-406E-4800-A553-1C83D1D18A1B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70954471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7DC8AB-520C-40CF-8695-893E0EC16D5D}" type="datetimeFigureOut">
              <a:rPr lang="pl-PL" smtClean="0"/>
              <a:t>14.12.2023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5F7C2E-406E-4800-A553-1C83D1D18A1B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99428110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7DC8AB-520C-40CF-8695-893E0EC16D5D}" type="datetimeFigureOut">
              <a:rPr lang="pl-PL" smtClean="0"/>
              <a:t>14.12.2023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5F7C2E-406E-4800-A553-1C83D1D18A1B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56181197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7DC8AB-520C-40CF-8695-893E0EC16D5D}" type="datetimeFigureOut">
              <a:rPr lang="pl-PL" smtClean="0"/>
              <a:t>14.12.2023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5F7C2E-406E-4800-A553-1C83D1D18A1B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56884315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7DC8AB-520C-40CF-8695-893E0EC16D5D}" type="datetimeFigureOut">
              <a:rPr lang="pl-PL" smtClean="0"/>
              <a:t>14.12.2023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5F7C2E-406E-4800-A553-1C83D1D18A1B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27263070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7DC8AB-520C-40CF-8695-893E0EC16D5D}" type="datetimeFigureOut">
              <a:rPr lang="pl-PL" smtClean="0"/>
              <a:t>14.12.2023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5F7C2E-406E-4800-A553-1C83D1D18A1B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79962043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7DC8AB-520C-40CF-8695-893E0EC16D5D}" type="datetimeFigureOut">
              <a:rPr lang="pl-PL" smtClean="0"/>
              <a:t>14.12.2023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5F7C2E-406E-4800-A553-1C83D1D18A1B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70366773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7DC8AB-520C-40CF-8695-893E0EC16D5D}" type="datetimeFigureOut">
              <a:rPr lang="pl-PL" smtClean="0"/>
              <a:t>14.12.2023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5F7C2E-406E-4800-A553-1C83D1D18A1B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64721904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7DC8AB-520C-40CF-8695-893E0EC16D5D}" type="datetimeFigureOut">
              <a:rPr lang="pl-PL" smtClean="0"/>
              <a:t>14.12.2023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5F7C2E-406E-4800-A553-1C83D1D18A1B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29588402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7DC8AB-520C-40CF-8695-893E0EC16D5D}" type="datetimeFigureOut">
              <a:rPr lang="pl-PL" smtClean="0"/>
              <a:t>14.12.2023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5F7C2E-406E-4800-A553-1C83D1D18A1B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61972623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7DC8AB-520C-40CF-8695-893E0EC16D5D}" type="datetimeFigureOut">
              <a:rPr lang="pl-PL" smtClean="0"/>
              <a:t>14.12.2023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5F7C2E-406E-4800-A553-1C83D1D18A1B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39793743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7DC8AB-520C-40CF-8695-893E0EC16D5D}" type="datetimeFigureOut">
              <a:rPr lang="pl-PL" smtClean="0"/>
              <a:t>14.12.2023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5F7C2E-406E-4800-A553-1C83D1D18A1B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798105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jpg"/><Relationship Id="rId3" Type="http://schemas.openxmlformats.org/officeDocument/2006/relationships/audio" Target="../media/media1.m4a"/><Relationship Id="rId7" Type="http://schemas.openxmlformats.org/officeDocument/2006/relationships/image" Target="NULL"/><Relationship Id="rId2" Type="http://schemas.microsoft.com/office/2007/relationships/media" Target="../media/media1.m4a"/><Relationship Id="rId1" Type="http://schemas.openxmlformats.org/officeDocument/2006/relationships/tags" Target="../tags/tag1.xml"/><Relationship Id="rId6" Type="http://schemas.openxmlformats.org/officeDocument/2006/relationships/image" Target="../media/image2.png"/><Relationship Id="rId11" Type="http://schemas.openxmlformats.org/officeDocument/2006/relationships/image" Target="../media/image6.png"/><Relationship Id="rId5" Type="http://schemas.openxmlformats.org/officeDocument/2006/relationships/image" Target="../media/image1.jpg"/><Relationship Id="rId10" Type="http://schemas.openxmlformats.org/officeDocument/2006/relationships/image" Target="../media/image5.jpeg"/><Relationship Id="rId4" Type="http://schemas.openxmlformats.org/officeDocument/2006/relationships/slideLayout" Target="../slideLayouts/slideLayout1.xml"/><Relationship Id="rId9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audio" Target="../media/media10.m4a"/><Relationship Id="rId7" Type="http://schemas.openxmlformats.org/officeDocument/2006/relationships/image" Target="../media/image3.jpg"/><Relationship Id="rId2" Type="http://schemas.microsoft.com/office/2007/relationships/media" Target="../media/media10.m4a"/><Relationship Id="rId1" Type="http://schemas.openxmlformats.org/officeDocument/2006/relationships/tags" Target="../tags/tag10.xml"/><Relationship Id="rId6" Type="http://schemas.openxmlformats.org/officeDocument/2006/relationships/image" Target="../media/image4.png"/><Relationship Id="rId5" Type="http://schemas.openxmlformats.org/officeDocument/2006/relationships/image" Target="../media/image1.jpg"/><Relationship Id="rId4" Type="http://schemas.openxmlformats.org/officeDocument/2006/relationships/slideLayout" Target="../slideLayouts/slideLayout2.xml"/><Relationship Id="rId9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audio" Target="../media/media11.m4a"/><Relationship Id="rId7" Type="http://schemas.openxmlformats.org/officeDocument/2006/relationships/image" Target="../media/image3.jpg"/><Relationship Id="rId2" Type="http://schemas.microsoft.com/office/2007/relationships/media" Target="../media/media11.m4a"/><Relationship Id="rId1" Type="http://schemas.openxmlformats.org/officeDocument/2006/relationships/tags" Target="../tags/tag11.xml"/><Relationship Id="rId6" Type="http://schemas.openxmlformats.org/officeDocument/2006/relationships/image" Target="../media/image1.jpg"/><Relationship Id="rId5" Type="http://schemas.openxmlformats.org/officeDocument/2006/relationships/image" Target="../media/image5.jpeg"/><Relationship Id="rId4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audio" Target="../media/media2.m4a"/><Relationship Id="rId7" Type="http://schemas.openxmlformats.org/officeDocument/2006/relationships/image" Target="../media/image3.jpg"/><Relationship Id="rId2" Type="http://schemas.microsoft.com/office/2007/relationships/media" Target="../media/media2.m4a"/><Relationship Id="rId1" Type="http://schemas.openxmlformats.org/officeDocument/2006/relationships/tags" Target="../tags/tag2.xml"/><Relationship Id="rId6" Type="http://schemas.openxmlformats.org/officeDocument/2006/relationships/image" Target="../media/image4.png"/><Relationship Id="rId5" Type="http://schemas.openxmlformats.org/officeDocument/2006/relationships/image" Target="../media/image1.jpg"/><Relationship Id="rId4" Type="http://schemas.openxmlformats.org/officeDocument/2006/relationships/slideLayout" Target="../slideLayouts/slideLayout5.xml"/><Relationship Id="rId9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audio" Target="../media/media3.m4a"/><Relationship Id="rId7" Type="http://schemas.openxmlformats.org/officeDocument/2006/relationships/image" Target="../media/image3.jpg"/><Relationship Id="rId2" Type="http://schemas.microsoft.com/office/2007/relationships/media" Target="../media/media3.m4a"/><Relationship Id="rId1" Type="http://schemas.openxmlformats.org/officeDocument/2006/relationships/tags" Target="../tags/tag3.xml"/><Relationship Id="rId6" Type="http://schemas.openxmlformats.org/officeDocument/2006/relationships/image" Target="../media/image4.png"/><Relationship Id="rId5" Type="http://schemas.openxmlformats.org/officeDocument/2006/relationships/image" Target="../media/image1.jpg"/><Relationship Id="rId4" Type="http://schemas.openxmlformats.org/officeDocument/2006/relationships/slideLayout" Target="../slideLayouts/slideLayout5.xml"/><Relationship Id="rId9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audio" Target="../media/media4.m4a"/><Relationship Id="rId7" Type="http://schemas.openxmlformats.org/officeDocument/2006/relationships/image" Target="../media/image3.jpg"/><Relationship Id="rId2" Type="http://schemas.microsoft.com/office/2007/relationships/media" Target="../media/media4.m4a"/><Relationship Id="rId1" Type="http://schemas.openxmlformats.org/officeDocument/2006/relationships/tags" Target="../tags/tag4.xml"/><Relationship Id="rId6" Type="http://schemas.openxmlformats.org/officeDocument/2006/relationships/image" Target="../media/image4.png"/><Relationship Id="rId5" Type="http://schemas.openxmlformats.org/officeDocument/2006/relationships/image" Target="../media/image1.jpg"/><Relationship Id="rId4" Type="http://schemas.openxmlformats.org/officeDocument/2006/relationships/slideLayout" Target="../slideLayouts/slideLayout5.xml"/><Relationship Id="rId9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audio" Target="../media/media5.m4a"/><Relationship Id="rId7" Type="http://schemas.openxmlformats.org/officeDocument/2006/relationships/image" Target="../media/image3.jpg"/><Relationship Id="rId2" Type="http://schemas.microsoft.com/office/2007/relationships/media" Target="../media/media5.m4a"/><Relationship Id="rId1" Type="http://schemas.openxmlformats.org/officeDocument/2006/relationships/tags" Target="../tags/tag5.xml"/><Relationship Id="rId6" Type="http://schemas.openxmlformats.org/officeDocument/2006/relationships/image" Target="../media/image4.png"/><Relationship Id="rId5" Type="http://schemas.openxmlformats.org/officeDocument/2006/relationships/image" Target="../media/image1.jpg"/><Relationship Id="rId10" Type="http://schemas.openxmlformats.org/officeDocument/2006/relationships/image" Target="../media/image6.png"/><Relationship Id="rId4" Type="http://schemas.openxmlformats.org/officeDocument/2006/relationships/slideLayout" Target="../slideLayouts/slideLayout5.xml"/><Relationship Id="rId9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audio" Target="../media/media6.m4a"/><Relationship Id="rId7" Type="http://schemas.openxmlformats.org/officeDocument/2006/relationships/image" Target="../media/image3.jpg"/><Relationship Id="rId2" Type="http://schemas.microsoft.com/office/2007/relationships/media" Target="../media/media6.m4a"/><Relationship Id="rId1" Type="http://schemas.openxmlformats.org/officeDocument/2006/relationships/tags" Target="../tags/tag6.xml"/><Relationship Id="rId6" Type="http://schemas.openxmlformats.org/officeDocument/2006/relationships/image" Target="../media/image4.png"/><Relationship Id="rId5" Type="http://schemas.openxmlformats.org/officeDocument/2006/relationships/image" Target="../media/image1.jpg"/><Relationship Id="rId4" Type="http://schemas.openxmlformats.org/officeDocument/2006/relationships/slideLayout" Target="../slideLayouts/slideLayout5.xml"/><Relationship Id="rId9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audio" Target="../media/media7.m4a"/><Relationship Id="rId7" Type="http://schemas.openxmlformats.org/officeDocument/2006/relationships/image" Target="../media/image3.jpg"/><Relationship Id="rId2" Type="http://schemas.microsoft.com/office/2007/relationships/media" Target="../media/media7.m4a"/><Relationship Id="rId1" Type="http://schemas.openxmlformats.org/officeDocument/2006/relationships/tags" Target="../tags/tag7.xml"/><Relationship Id="rId6" Type="http://schemas.openxmlformats.org/officeDocument/2006/relationships/image" Target="../media/image4.png"/><Relationship Id="rId5" Type="http://schemas.openxmlformats.org/officeDocument/2006/relationships/image" Target="../media/image1.jpg"/><Relationship Id="rId4" Type="http://schemas.openxmlformats.org/officeDocument/2006/relationships/slideLayout" Target="../slideLayouts/slideLayout5.xml"/><Relationship Id="rId9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audio" Target="../media/media8.m4a"/><Relationship Id="rId7" Type="http://schemas.openxmlformats.org/officeDocument/2006/relationships/image" Target="../media/image3.jpg"/><Relationship Id="rId2" Type="http://schemas.microsoft.com/office/2007/relationships/media" Target="../media/media8.m4a"/><Relationship Id="rId1" Type="http://schemas.openxmlformats.org/officeDocument/2006/relationships/tags" Target="../tags/tag8.xml"/><Relationship Id="rId6" Type="http://schemas.openxmlformats.org/officeDocument/2006/relationships/image" Target="../media/image4.png"/><Relationship Id="rId5" Type="http://schemas.openxmlformats.org/officeDocument/2006/relationships/image" Target="../media/image1.jpg"/><Relationship Id="rId4" Type="http://schemas.openxmlformats.org/officeDocument/2006/relationships/slideLayout" Target="../slideLayouts/slideLayout5.xml"/><Relationship Id="rId9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13" Type="http://schemas.openxmlformats.org/officeDocument/2006/relationships/image" Target="../media/image13.jpg"/><Relationship Id="rId3" Type="http://schemas.openxmlformats.org/officeDocument/2006/relationships/audio" Target="../media/media9.m4a"/><Relationship Id="rId7" Type="http://schemas.openxmlformats.org/officeDocument/2006/relationships/image" Target="../media/image3.jpg"/><Relationship Id="rId12" Type="http://schemas.openxmlformats.org/officeDocument/2006/relationships/image" Target="../media/image12.jpeg"/><Relationship Id="rId2" Type="http://schemas.microsoft.com/office/2007/relationships/media" Target="../media/media9.m4a"/><Relationship Id="rId1" Type="http://schemas.openxmlformats.org/officeDocument/2006/relationships/tags" Target="../tags/tag9.xml"/><Relationship Id="rId6" Type="http://schemas.openxmlformats.org/officeDocument/2006/relationships/image" Target="../media/image4.png"/><Relationship Id="rId11" Type="http://schemas.openxmlformats.org/officeDocument/2006/relationships/image" Target="../media/image11.jpeg"/><Relationship Id="rId5" Type="http://schemas.openxmlformats.org/officeDocument/2006/relationships/image" Target="../media/image1.jpg"/><Relationship Id="rId10" Type="http://schemas.openxmlformats.org/officeDocument/2006/relationships/image" Target="../media/image10.jpe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9.jpeg"/><Relationship Id="rId1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l-PL" dirty="0" smtClean="0"/>
              <a:t>Lekcja 7.</a:t>
            </a:r>
            <a:br>
              <a:rPr lang="pl-PL" dirty="0" smtClean="0"/>
            </a:br>
            <a:r>
              <a:rPr lang="pl-PL" b="1" dirty="0" smtClean="0">
                <a:solidFill>
                  <a:srgbClr val="C00000"/>
                </a:solidFill>
              </a:rPr>
              <a:t>O mnie</a:t>
            </a:r>
            <a:endParaRPr lang="pl-PL" b="1" dirty="0">
              <a:solidFill>
                <a:srgbClr val="C00000"/>
              </a:solidFill>
            </a:endParaRP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pl-PL" i="1" dirty="0" err="1" smtClean="0">
                <a:solidFill>
                  <a:schemeClr val="accent1">
                    <a:lumMod val="75000"/>
                  </a:schemeClr>
                </a:solidFill>
              </a:rPr>
              <a:t>Lesson</a:t>
            </a:r>
            <a:r>
              <a:rPr lang="pl-PL" i="1" dirty="0" smtClean="0">
                <a:solidFill>
                  <a:schemeClr val="accent1">
                    <a:lumMod val="75000"/>
                  </a:schemeClr>
                </a:solidFill>
              </a:rPr>
              <a:t> 7.</a:t>
            </a:r>
          </a:p>
          <a:p>
            <a:r>
              <a:rPr lang="pl-PL" i="1" dirty="0" err="1" smtClean="0">
                <a:solidFill>
                  <a:schemeClr val="accent1">
                    <a:lumMod val="75000"/>
                  </a:schemeClr>
                </a:solidFill>
              </a:rPr>
              <a:t>About</a:t>
            </a:r>
            <a:r>
              <a:rPr lang="pl-PL" i="1" dirty="0" smtClean="0">
                <a:solidFill>
                  <a:schemeClr val="accent1">
                    <a:lumMod val="75000"/>
                  </a:schemeClr>
                </a:solidFill>
              </a:rPr>
              <a:t> me</a:t>
            </a:r>
            <a:endParaRPr lang="pl-PL" i="1" dirty="0">
              <a:solidFill>
                <a:schemeClr val="accent1">
                  <a:lumMod val="75000"/>
                </a:schemeClr>
              </a:solidFill>
            </a:endParaRPr>
          </a:p>
        </p:txBody>
      </p:sp>
      <p:grpSp>
        <p:nvGrpSpPr>
          <p:cNvPr id="4" name="Grupa 3">
            <a:extLst>
              <a:ext uri="{FF2B5EF4-FFF2-40B4-BE49-F238E27FC236}">
                <a16:creationId xmlns:a16="http://schemas.microsoft.com/office/drawing/2014/main" id="{16FA19EB-7DF0-49BE-862C-C66D1E4771C1}"/>
              </a:ext>
            </a:extLst>
          </p:cNvPr>
          <p:cNvGrpSpPr/>
          <p:nvPr/>
        </p:nvGrpSpPr>
        <p:grpSpPr>
          <a:xfrm>
            <a:off x="647713" y="560439"/>
            <a:ext cx="1469844" cy="1312830"/>
            <a:chOff x="617204" y="568877"/>
            <a:chExt cx="1069974" cy="955675"/>
          </a:xfrm>
        </p:grpSpPr>
        <p:sp>
          <p:nvSpPr>
            <p:cNvPr id="5" name="Prostokąt 4">
              <a:extLst>
                <a:ext uri="{FF2B5EF4-FFF2-40B4-BE49-F238E27FC236}">
                  <a16:creationId xmlns:a16="http://schemas.microsoft.com/office/drawing/2014/main" id="{C1280639-C6BC-4507-87E7-72BF2F951552}"/>
                </a:ext>
              </a:extLst>
            </p:cNvPr>
            <p:cNvSpPr/>
            <p:nvPr/>
          </p:nvSpPr>
          <p:spPr>
            <a:xfrm>
              <a:off x="617204" y="568877"/>
              <a:ext cx="1069974" cy="95567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571500" dist="279400" dir="1500000" sx="94000" sy="94000" algn="ctr" rotWithShape="0">
                <a:schemeClr val="accent1">
                  <a:lumMod val="75000"/>
                  <a:alpha val="17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 dirty="0"/>
            </a:p>
          </p:txBody>
        </p:sp>
        <p:pic>
          <p:nvPicPr>
            <p:cNvPr id="6" name="Obraz 5">
              <a:extLst>
                <a:ext uri="{FF2B5EF4-FFF2-40B4-BE49-F238E27FC236}">
                  <a16:creationId xmlns:a16="http://schemas.microsoft.com/office/drawing/2014/main" id="{0857B8E2-6594-486F-ABAA-BCB428D06B5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rcRect/>
            <a:stretch/>
          </p:blipFill>
          <p:spPr>
            <a:xfrm>
              <a:off x="684838" y="569412"/>
              <a:ext cx="954605" cy="954604"/>
            </a:xfrm>
            <a:prstGeom prst="rect">
              <a:avLst/>
            </a:prstGeom>
          </p:spPr>
        </p:pic>
      </p:grpSp>
      <p:sp>
        <p:nvSpPr>
          <p:cNvPr id="7" name="Rectangle: Rounded Corners 41">
            <a:extLst>
              <a:ext uri="{FF2B5EF4-FFF2-40B4-BE49-F238E27FC236}">
                <a16:creationId xmlns:a16="http://schemas.microsoft.com/office/drawing/2014/main" id="{C598F511-91CC-9BB3-7B7C-4544B3E8DDE5}"/>
              </a:ext>
            </a:extLst>
          </p:cNvPr>
          <p:cNvSpPr/>
          <p:nvPr/>
        </p:nvSpPr>
        <p:spPr>
          <a:xfrm>
            <a:off x="7077456" y="794436"/>
            <a:ext cx="4191047" cy="301679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 w="15875">
            <a:noFill/>
          </a:ln>
          <a:effectLst>
            <a:outerShdw blurRad="571500" dist="279400" dir="1500000" sx="98000" sy="98000" algn="ctr" rotWithShape="0">
              <a:srgbClr val="2F5597">
                <a:alpha val="17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Grafika 7">
            <a:extLst>
              <a:ext uri="{FF2B5EF4-FFF2-40B4-BE49-F238E27FC236}">
                <a16:creationId xmlns:a16="http://schemas.microsoft.com/office/drawing/2014/main" id="{D40F268B-7F62-2070-0AC1-6FE3629189D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=""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1300163" y="860825"/>
            <a:ext cx="183008" cy="183008"/>
          </a:xfrm>
          <a:prstGeom prst="rect">
            <a:avLst/>
          </a:prstGeom>
        </p:spPr>
      </p:pic>
      <p:pic>
        <p:nvPicPr>
          <p:cNvPr id="9" name="Obraz 8">
            <a:extLst>
              <a:ext uri="{FF2B5EF4-FFF2-40B4-BE49-F238E27FC236}">
                <a16:creationId xmlns:a16="http://schemas.microsoft.com/office/drawing/2014/main" id="{8E3113E6-6A18-4280-B9A1-588C97E1ECB2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092015" y="558904"/>
            <a:ext cx="3213230" cy="1314200"/>
          </a:xfrm>
          <a:prstGeom prst="rect">
            <a:avLst/>
          </a:prstGeom>
        </p:spPr>
      </p:pic>
      <p:sp>
        <p:nvSpPr>
          <p:cNvPr id="10" name="TextBox 42">
            <a:extLst>
              <a:ext uri="{FF2B5EF4-FFF2-40B4-BE49-F238E27FC236}">
                <a16:creationId xmlns:a16="http://schemas.microsoft.com/office/drawing/2014/main" id="{EED06717-E2F1-B62D-65AD-D688FF6AE469}"/>
              </a:ext>
            </a:extLst>
          </p:cNvPr>
          <p:cNvSpPr txBox="1"/>
          <p:nvPr/>
        </p:nvSpPr>
        <p:spPr>
          <a:xfrm>
            <a:off x="8967851" y="817503"/>
            <a:ext cx="2438544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050" b="1" dirty="0">
                <a:solidFill>
                  <a:srgbClr val="22398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www.ubb.edu.pl/en</a:t>
            </a:r>
            <a:endParaRPr lang="en-ID" sz="1050" b="1" dirty="0">
              <a:solidFill>
                <a:srgbClr val="22398B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Prostokąt 10">
            <a:extLst>
              <a:ext uri="{FF2B5EF4-FFF2-40B4-BE49-F238E27FC236}">
                <a16:creationId xmlns:a16="http://schemas.microsoft.com/office/drawing/2014/main" id="{564F0AFD-59CB-59DF-9C6C-57606344CB90}"/>
              </a:ext>
            </a:extLst>
          </p:cNvPr>
          <p:cNvSpPr/>
          <p:nvPr/>
        </p:nvSpPr>
        <p:spPr>
          <a:xfrm>
            <a:off x="11242608" y="804670"/>
            <a:ext cx="301679" cy="291445"/>
          </a:xfrm>
          <a:prstGeom prst="rect">
            <a:avLst/>
          </a:prstGeom>
          <a:solidFill>
            <a:srgbClr val="2239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" name="Grafika 7">
            <a:extLst>
              <a:ext uri="{FF2B5EF4-FFF2-40B4-BE49-F238E27FC236}">
                <a16:creationId xmlns:a16="http://schemas.microsoft.com/office/drawing/2014/main" id="{D40F268B-7F62-2070-0AC1-6FE3629189D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=""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1300941" y="844132"/>
            <a:ext cx="183008" cy="183008"/>
          </a:xfrm>
          <a:prstGeom prst="rect">
            <a:avLst/>
          </a:prstGeom>
        </p:spPr>
      </p:pic>
      <p:pic>
        <p:nvPicPr>
          <p:cNvPr id="13" name="Obraz 12" descr="Obraz zawierający szkic, rysowanie, sztuka&#10;&#10;Opis wygenerowany automatycznie">
            <a:extLst>
              <a:ext uri="{FF2B5EF4-FFF2-40B4-BE49-F238E27FC236}">
                <a16:creationId xmlns:a16="http://schemas.microsoft.com/office/drawing/2014/main" id="{1A999812-91C5-6CAA-FBAB-9377CACD1B37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51115" y="4947686"/>
            <a:ext cx="5279673" cy="1599741"/>
          </a:xfrm>
          <a:prstGeom prst="rect">
            <a:avLst/>
          </a:prstGeom>
        </p:spPr>
      </p:pic>
      <p:sp>
        <p:nvSpPr>
          <p:cNvPr id="14" name="TextBox 42">
            <a:extLst>
              <a:ext uri="{FF2B5EF4-FFF2-40B4-BE49-F238E27FC236}">
                <a16:creationId xmlns:a16="http://schemas.microsoft.com/office/drawing/2014/main" id="{357712B7-3651-544C-7712-992C5CC71E20}"/>
              </a:ext>
            </a:extLst>
          </p:cNvPr>
          <p:cNvSpPr txBox="1"/>
          <p:nvPr/>
        </p:nvSpPr>
        <p:spPr>
          <a:xfrm>
            <a:off x="-20739" y="6244606"/>
            <a:ext cx="166061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900" b="1" dirty="0">
                <a:solidFill>
                  <a:srgbClr val="365AA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www.ubb.edu.pl</a:t>
            </a:r>
            <a:endParaRPr lang="en-ID" sz="900" b="1" dirty="0">
              <a:solidFill>
                <a:srgbClr val="365AA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5" name="Obraz 14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06974" y="2400300"/>
            <a:ext cx="3185026" cy="4457700"/>
          </a:xfrm>
          <a:prstGeom prst="rect">
            <a:avLst/>
          </a:prstGeom>
        </p:spPr>
      </p:pic>
      <p:pic>
        <p:nvPicPr>
          <p:cNvPr id="16" name="Dźwięk 15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11488738" y="6154738"/>
            <a:ext cx="487362" cy="48736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85617673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 advTm="5637">
        <p15:prstTrans prst="peelOff"/>
      </p:transition>
    </mc:Choice>
    <mc:Fallback>
      <p:transition spd="slow" advTm="5637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" dur="25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 dirty="0"/>
              <a:t>Szybka powtórka</a:t>
            </a:r>
            <a:r>
              <a:rPr lang="pl-PL" b="1" dirty="0">
                <a:solidFill>
                  <a:srgbClr val="C00000"/>
                </a:solidFill>
              </a:rPr>
              <a:t/>
            </a:r>
            <a:br>
              <a:rPr lang="pl-PL" b="1" dirty="0">
                <a:solidFill>
                  <a:srgbClr val="C00000"/>
                </a:solidFill>
              </a:rPr>
            </a:br>
            <a:r>
              <a:rPr lang="pl-PL" sz="2400" i="1" dirty="0" err="1">
                <a:solidFill>
                  <a:srgbClr val="0070C0"/>
                </a:solidFill>
              </a:rPr>
              <a:t>Quick</a:t>
            </a:r>
            <a:r>
              <a:rPr lang="pl-PL" sz="2400" i="1" dirty="0">
                <a:solidFill>
                  <a:srgbClr val="0070C0"/>
                </a:solidFill>
              </a:rPr>
              <a:t> </a:t>
            </a:r>
            <a:r>
              <a:rPr lang="pl-PL" sz="2400" i="1" dirty="0" err="1">
                <a:solidFill>
                  <a:srgbClr val="0070C0"/>
                </a:solidFill>
              </a:rPr>
              <a:t>review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pl-PL" sz="3200" dirty="0" smtClean="0"/>
              <a:t>Skąd jesteś? </a:t>
            </a:r>
          </a:p>
          <a:p>
            <a:pPr marL="0" indent="0">
              <a:buNone/>
            </a:pPr>
            <a:r>
              <a:rPr lang="pl-PL" sz="3200" dirty="0" smtClean="0"/>
              <a:t>Jestem z…</a:t>
            </a:r>
          </a:p>
          <a:p>
            <a:r>
              <a:rPr lang="pl-PL" sz="3200" dirty="0" smtClean="0"/>
              <a:t>Ile masz lat? </a:t>
            </a:r>
          </a:p>
          <a:p>
            <a:pPr marL="0" indent="0">
              <a:buNone/>
            </a:pPr>
            <a:r>
              <a:rPr lang="pl-PL" sz="3200" dirty="0" smtClean="0"/>
              <a:t>Mam… </a:t>
            </a:r>
          </a:p>
          <a:p>
            <a:r>
              <a:rPr lang="pl-PL" sz="3200" dirty="0" smtClean="0"/>
              <a:t>Czy mówisz po polsku? </a:t>
            </a:r>
          </a:p>
          <a:p>
            <a:pPr marL="0" indent="0">
              <a:buNone/>
            </a:pPr>
            <a:r>
              <a:rPr lang="pl-PL" sz="3200" dirty="0" smtClean="0"/>
              <a:t>Nie mówię po polsku, ale mówię po angielsku. </a:t>
            </a:r>
            <a:endParaRPr lang="pl-PL" sz="3200" dirty="0"/>
          </a:p>
          <a:p>
            <a:r>
              <a:rPr lang="pl-PL" sz="3200" dirty="0" smtClean="0"/>
              <a:t>Czym się interesujesz?</a:t>
            </a:r>
          </a:p>
          <a:p>
            <a:pPr marL="0" indent="0">
              <a:buNone/>
            </a:pPr>
            <a:r>
              <a:rPr lang="pl-PL" sz="3200" dirty="0" smtClean="0"/>
              <a:t>Moje hobby to… </a:t>
            </a:r>
          </a:p>
          <a:p>
            <a:endParaRPr lang="pl-PL" dirty="0" smtClean="0"/>
          </a:p>
          <a:p>
            <a:endParaRPr lang="pl-PL" dirty="0" smtClean="0"/>
          </a:p>
          <a:p>
            <a:endParaRPr lang="pl-PL" dirty="0"/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0EC7B55D-50CC-A1C8-B9B2-96940C197519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11152690" y="708968"/>
            <a:ext cx="659422" cy="659422"/>
          </a:xfrm>
          <a:prstGeom prst="rect">
            <a:avLst/>
          </a:prstGeom>
        </p:spPr>
      </p:pic>
      <p:pic>
        <p:nvPicPr>
          <p:cNvPr id="5" name="Obraz 4" descr="Obraz zawierający szkic, rysowanie, sztuka&#10;&#10;Opis wygenerowany automatycznie">
            <a:extLst>
              <a:ext uri="{FF2B5EF4-FFF2-40B4-BE49-F238E27FC236}">
                <a16:creationId xmlns:a16="http://schemas.microsoft.com/office/drawing/2014/main" id="{1A999812-91C5-6CAA-FBAB-9377CACD1B3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18231" y="5982538"/>
            <a:ext cx="2176661" cy="659528"/>
          </a:xfrm>
          <a:prstGeom prst="rect">
            <a:avLst/>
          </a:prstGeom>
        </p:spPr>
      </p:pic>
      <p:sp>
        <p:nvSpPr>
          <p:cNvPr id="6" name="TextBox 42">
            <a:extLst>
              <a:ext uri="{FF2B5EF4-FFF2-40B4-BE49-F238E27FC236}">
                <a16:creationId xmlns:a16="http://schemas.microsoft.com/office/drawing/2014/main" id="{357712B7-3651-544C-7712-992C5CC71E20}"/>
              </a:ext>
            </a:extLst>
          </p:cNvPr>
          <p:cNvSpPr txBox="1"/>
          <p:nvPr/>
        </p:nvSpPr>
        <p:spPr>
          <a:xfrm>
            <a:off x="0" y="6432011"/>
            <a:ext cx="166061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900" b="1" dirty="0">
                <a:solidFill>
                  <a:srgbClr val="365AA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www.ubb.edu.pl</a:t>
            </a:r>
            <a:endParaRPr lang="en-ID" sz="900" b="1" dirty="0">
              <a:solidFill>
                <a:srgbClr val="365AA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Obraz 6">
            <a:extLst>
              <a:ext uri="{FF2B5EF4-FFF2-40B4-BE49-F238E27FC236}">
                <a16:creationId xmlns:a16="http://schemas.microsoft.com/office/drawing/2014/main" id="{1C664D05-A4C9-4C46-A17A-B81A995E1D6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197118" y="73226"/>
            <a:ext cx="1632933" cy="667864"/>
          </a:xfrm>
          <a:prstGeom prst="rect">
            <a:avLst/>
          </a:prstGeom>
        </p:spPr>
      </p:pic>
      <p:pic>
        <p:nvPicPr>
          <p:cNvPr id="8" name="Obraz 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1720" y="5574324"/>
            <a:ext cx="917186" cy="1283676"/>
          </a:xfrm>
          <a:prstGeom prst="rect">
            <a:avLst/>
          </a:prstGeom>
        </p:spPr>
      </p:pic>
      <p:sp>
        <p:nvSpPr>
          <p:cNvPr id="9" name="TextBox 42">
            <a:extLst>
              <a:ext uri="{FF2B5EF4-FFF2-40B4-BE49-F238E27FC236}">
                <a16:creationId xmlns:a16="http://schemas.microsoft.com/office/drawing/2014/main" id="{357712B7-3651-544C-7712-992C5CC71E20}"/>
              </a:ext>
            </a:extLst>
          </p:cNvPr>
          <p:cNvSpPr txBox="1"/>
          <p:nvPr/>
        </p:nvSpPr>
        <p:spPr>
          <a:xfrm>
            <a:off x="9822400" y="6427856"/>
            <a:ext cx="218496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1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Lekcja 7. O mnie</a:t>
            </a:r>
            <a:endParaRPr lang="en-ID" sz="11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Dźwięk 9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11488738" y="6154738"/>
            <a:ext cx="487362" cy="48736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37360965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 advTm="21819">
        <p15:prstTrans prst="peelOff"/>
      </p:transition>
    </mc:Choice>
    <mc:Fallback>
      <p:transition spd="slow" advTm="21819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" dur="25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3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Obraz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06974" y="2400300"/>
            <a:ext cx="3185026" cy="4457700"/>
          </a:xfrm>
          <a:prstGeom prst="rect">
            <a:avLst/>
          </a:prstGeom>
        </p:spPr>
      </p:pic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endParaRPr lang="pl-PL" sz="4000" b="1" dirty="0" smtClean="0"/>
          </a:p>
          <a:p>
            <a:pPr marL="0" indent="0" algn="ctr">
              <a:buNone/>
            </a:pPr>
            <a:r>
              <a:rPr lang="pl-PL" sz="4000" b="1" dirty="0" smtClean="0"/>
              <a:t>Dziękuję za wspólną lekcję!</a:t>
            </a:r>
          </a:p>
          <a:p>
            <a:pPr marL="0" indent="0" algn="ctr">
              <a:buNone/>
            </a:pPr>
            <a:r>
              <a:rPr lang="en-US" sz="2400" i="1" dirty="0">
                <a:solidFill>
                  <a:srgbClr val="0070C0"/>
                </a:solidFill>
              </a:rPr>
              <a:t>Thank you for the lesson together</a:t>
            </a:r>
            <a:r>
              <a:rPr lang="en-US" sz="2400" i="1" dirty="0" smtClean="0">
                <a:solidFill>
                  <a:srgbClr val="0070C0"/>
                </a:solidFill>
              </a:rPr>
              <a:t>!</a:t>
            </a:r>
            <a:endParaRPr lang="pl-PL" sz="2400" i="1" dirty="0" smtClean="0">
              <a:solidFill>
                <a:srgbClr val="0070C0"/>
              </a:solidFill>
            </a:endParaRPr>
          </a:p>
          <a:p>
            <a:pPr marL="0" indent="0" algn="ctr">
              <a:buNone/>
            </a:pPr>
            <a:endParaRPr lang="pl-PL" sz="2400" i="1" dirty="0" smtClean="0">
              <a:solidFill>
                <a:srgbClr val="0070C0"/>
              </a:solidFill>
            </a:endParaRPr>
          </a:p>
          <a:p>
            <a:pPr marL="0" indent="0" algn="ctr">
              <a:buNone/>
            </a:pPr>
            <a:endParaRPr lang="pl-PL" sz="3200" b="1" dirty="0" smtClean="0"/>
          </a:p>
          <a:p>
            <a:pPr marL="0" indent="0" algn="ctr">
              <a:buNone/>
            </a:pPr>
            <a:r>
              <a:rPr lang="pl-PL" sz="2000" dirty="0" smtClean="0"/>
              <a:t>Wszystkie zdjęcia i ilustracje </a:t>
            </a:r>
            <a:r>
              <a:rPr lang="pl-PL" sz="2000" dirty="0"/>
              <a:t>pochodzą z &lt;a </a:t>
            </a:r>
            <a:r>
              <a:rPr lang="pl-PL" sz="2000" dirty="0" err="1"/>
              <a:t>href</a:t>
            </a:r>
            <a:r>
              <a:rPr lang="pl-PL" sz="2000" dirty="0"/>
              <a:t>="http://www.freepik.com</a:t>
            </a:r>
            <a:r>
              <a:rPr lang="pl-PL" sz="2000" dirty="0" smtClean="0"/>
              <a:t>"&gt;. </a:t>
            </a:r>
            <a:endParaRPr lang="pl-PL" sz="2000" dirty="0"/>
          </a:p>
          <a:p>
            <a:pPr marL="0" indent="0" algn="ctr">
              <a:buNone/>
            </a:pPr>
            <a:r>
              <a:rPr lang="pl-PL" sz="2000" dirty="0" smtClean="0"/>
              <a:t>Dokładny spis dostępny jest </a:t>
            </a:r>
            <a:r>
              <a:rPr lang="pl-PL" sz="2000" dirty="0"/>
              <a:t>na stronie: </a:t>
            </a:r>
            <a:r>
              <a:rPr lang="pl-PL" sz="2000" dirty="0" smtClean="0"/>
              <a:t>www.ubb.edu.pl/en.</a:t>
            </a:r>
          </a:p>
          <a:p>
            <a:pPr marL="0" indent="0" algn="ctr">
              <a:buNone/>
            </a:pPr>
            <a:r>
              <a:rPr lang="pl-PL" sz="1600" i="1" dirty="0" err="1" smtClean="0">
                <a:solidFill>
                  <a:srgbClr val="0070C0"/>
                </a:solidFill>
              </a:rPr>
              <a:t>All</a:t>
            </a:r>
            <a:r>
              <a:rPr lang="pl-PL" sz="1600" i="1" dirty="0" smtClean="0">
                <a:solidFill>
                  <a:srgbClr val="0070C0"/>
                </a:solidFill>
              </a:rPr>
              <a:t> </a:t>
            </a:r>
            <a:r>
              <a:rPr lang="pl-PL" sz="1600" i="1" dirty="0" err="1" smtClean="0">
                <a:solidFill>
                  <a:srgbClr val="0070C0"/>
                </a:solidFill>
              </a:rPr>
              <a:t>pictures</a:t>
            </a:r>
            <a:r>
              <a:rPr lang="pl-PL" sz="1600" i="1" dirty="0" smtClean="0">
                <a:solidFill>
                  <a:srgbClr val="0070C0"/>
                </a:solidFill>
              </a:rPr>
              <a:t> </a:t>
            </a:r>
            <a:r>
              <a:rPr lang="pl-PL" sz="1600" i="1" dirty="0">
                <a:solidFill>
                  <a:srgbClr val="0070C0"/>
                </a:solidFill>
              </a:rPr>
              <a:t>and </a:t>
            </a:r>
            <a:r>
              <a:rPr lang="pl-PL" sz="1600" i="1" dirty="0" err="1" smtClean="0">
                <a:solidFill>
                  <a:srgbClr val="0070C0"/>
                </a:solidFill>
              </a:rPr>
              <a:t>illustrations</a:t>
            </a:r>
            <a:r>
              <a:rPr lang="pl-PL" sz="1600" i="1" dirty="0" smtClean="0">
                <a:solidFill>
                  <a:srgbClr val="0070C0"/>
                </a:solidFill>
              </a:rPr>
              <a:t> </a:t>
            </a:r>
            <a:r>
              <a:rPr lang="pl-PL" sz="1600" i="1" dirty="0" err="1" smtClean="0">
                <a:solidFill>
                  <a:srgbClr val="0070C0"/>
                </a:solidFill>
              </a:rPr>
              <a:t>come</a:t>
            </a:r>
            <a:r>
              <a:rPr lang="pl-PL" sz="1600" i="1" dirty="0" smtClean="0">
                <a:solidFill>
                  <a:srgbClr val="0070C0"/>
                </a:solidFill>
              </a:rPr>
              <a:t> from &lt;a </a:t>
            </a:r>
            <a:r>
              <a:rPr lang="pl-PL" sz="1600" i="1" dirty="0" err="1">
                <a:solidFill>
                  <a:srgbClr val="0070C0"/>
                </a:solidFill>
              </a:rPr>
              <a:t>href</a:t>
            </a:r>
            <a:r>
              <a:rPr lang="pl-PL" sz="1600" i="1" dirty="0">
                <a:solidFill>
                  <a:srgbClr val="0070C0"/>
                </a:solidFill>
              </a:rPr>
              <a:t>="http://www.freepik.com</a:t>
            </a:r>
            <a:r>
              <a:rPr lang="pl-PL" sz="1600" i="1" dirty="0" smtClean="0">
                <a:solidFill>
                  <a:srgbClr val="0070C0"/>
                </a:solidFill>
              </a:rPr>
              <a:t>"&gt;.</a:t>
            </a:r>
          </a:p>
          <a:p>
            <a:pPr marL="0" indent="0" algn="ctr">
              <a:buNone/>
            </a:pPr>
            <a:r>
              <a:rPr lang="pl-PL" sz="1600" i="1" dirty="0" smtClean="0">
                <a:solidFill>
                  <a:srgbClr val="0070C0"/>
                </a:solidFill>
              </a:rPr>
              <a:t> </a:t>
            </a:r>
            <a:r>
              <a:rPr lang="pl-PL" sz="1600" i="1" dirty="0">
                <a:solidFill>
                  <a:srgbClr val="0070C0"/>
                </a:solidFill>
              </a:rPr>
              <a:t>T</a:t>
            </a:r>
            <a:r>
              <a:rPr lang="pl-PL" sz="1600" i="1" dirty="0" smtClean="0">
                <a:solidFill>
                  <a:srgbClr val="0070C0"/>
                </a:solidFill>
              </a:rPr>
              <a:t>he </a:t>
            </a:r>
            <a:r>
              <a:rPr lang="pl-PL" sz="1600" i="1" dirty="0" err="1" smtClean="0">
                <a:solidFill>
                  <a:srgbClr val="0070C0"/>
                </a:solidFill>
              </a:rPr>
              <a:t>detailed</a:t>
            </a:r>
            <a:r>
              <a:rPr lang="pl-PL" sz="1600" i="1" dirty="0" smtClean="0">
                <a:solidFill>
                  <a:srgbClr val="0070C0"/>
                </a:solidFill>
              </a:rPr>
              <a:t> </a:t>
            </a:r>
            <a:r>
              <a:rPr lang="en-US" sz="1600" i="1" dirty="0" smtClean="0">
                <a:solidFill>
                  <a:srgbClr val="0070C0"/>
                </a:solidFill>
              </a:rPr>
              <a:t>list </a:t>
            </a:r>
            <a:r>
              <a:rPr lang="en-US" sz="1600" i="1" dirty="0">
                <a:solidFill>
                  <a:srgbClr val="0070C0"/>
                </a:solidFill>
              </a:rPr>
              <a:t>available on the </a:t>
            </a:r>
            <a:r>
              <a:rPr lang="en-US" sz="1600" i="1" dirty="0" smtClean="0">
                <a:solidFill>
                  <a:srgbClr val="0070C0"/>
                </a:solidFill>
              </a:rPr>
              <a:t>website</a:t>
            </a:r>
            <a:r>
              <a:rPr lang="pl-PL" sz="1600" i="1" dirty="0" smtClean="0">
                <a:solidFill>
                  <a:srgbClr val="0070C0"/>
                </a:solidFill>
              </a:rPr>
              <a:t>: www.ubb.edu.pl/en.</a:t>
            </a:r>
            <a:endParaRPr lang="pl-PL" sz="1600" i="1" dirty="0">
              <a:solidFill>
                <a:srgbClr val="0070C0"/>
              </a:solidFill>
            </a:endParaRPr>
          </a:p>
        </p:txBody>
      </p:sp>
      <p:pic>
        <p:nvPicPr>
          <p:cNvPr id="13" name="Obraz 12">
            <a:extLst>
              <a:ext uri="{FF2B5EF4-FFF2-40B4-BE49-F238E27FC236}">
                <a16:creationId xmlns:a16="http://schemas.microsoft.com/office/drawing/2014/main" id="{0EC7B55D-50CC-A1C8-B9B2-96940C197519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/>
          <a:stretch/>
        </p:blipFill>
        <p:spPr>
          <a:xfrm>
            <a:off x="4435366" y="411378"/>
            <a:ext cx="963109" cy="963109"/>
          </a:xfrm>
          <a:prstGeom prst="rect">
            <a:avLst/>
          </a:prstGeom>
        </p:spPr>
      </p:pic>
      <p:pic>
        <p:nvPicPr>
          <p:cNvPr id="14" name="Obraz 13">
            <a:extLst>
              <a:ext uri="{FF2B5EF4-FFF2-40B4-BE49-F238E27FC236}">
                <a16:creationId xmlns:a16="http://schemas.microsoft.com/office/drawing/2014/main" id="{1C664D05-A4C9-4C46-A17A-B81A995E1D6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229465" y="411378"/>
            <a:ext cx="2309200" cy="944455"/>
          </a:xfrm>
          <a:prstGeom prst="rect">
            <a:avLst/>
          </a:prstGeom>
        </p:spPr>
      </p:pic>
      <p:pic>
        <p:nvPicPr>
          <p:cNvPr id="2" name="Dźwięk 1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1488738" y="6154738"/>
            <a:ext cx="487362" cy="48736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08115884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 advTm="3388">
        <p15:prstTrans prst="peelOff"/>
      </p:transition>
    </mc:Choice>
    <mc:Fallback>
      <p:transition spd="slow" advTm="3388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 tmFilter="0, 0; .2, .5; .8, .5; 1, 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" dur="250" autoRev="1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2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500" tmFilter="0, 0; .2, .5; .8, .5; 1, 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" dur="250" autoRev="1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1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 dirty="0" smtClean="0"/>
              <a:t>Spis treści</a:t>
            </a:r>
            <a:r>
              <a:rPr lang="pl-PL" dirty="0" smtClean="0"/>
              <a:t/>
            </a:r>
            <a:br>
              <a:rPr lang="pl-PL" dirty="0" smtClean="0"/>
            </a:br>
            <a:r>
              <a:rPr lang="pl-PL" sz="2400" i="1" dirty="0" err="1">
                <a:solidFill>
                  <a:srgbClr val="0070C0"/>
                </a:solidFill>
              </a:rPr>
              <a:t>Table</a:t>
            </a:r>
            <a:r>
              <a:rPr lang="pl-PL" sz="2400" i="1" dirty="0">
                <a:solidFill>
                  <a:srgbClr val="0070C0"/>
                </a:solidFill>
              </a:rPr>
              <a:t> of </a:t>
            </a:r>
            <a:r>
              <a:rPr lang="pl-PL" sz="2400" i="1" dirty="0" err="1">
                <a:solidFill>
                  <a:srgbClr val="0070C0"/>
                </a:solidFill>
              </a:rPr>
              <a:t>Contents</a:t>
            </a:r>
            <a:endParaRPr lang="pl-PL" sz="2400" i="1" dirty="0">
              <a:solidFill>
                <a:srgbClr val="0070C0"/>
              </a:solidFill>
            </a:endParaRP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839788" y="1982586"/>
            <a:ext cx="5157787" cy="3979175"/>
          </a:xfrm>
        </p:spPr>
        <p:txBody>
          <a:bodyPr>
            <a:normAutofit fontScale="92500" lnSpcReduction="20000"/>
          </a:bodyPr>
          <a:lstStyle/>
          <a:p>
            <a:r>
              <a:rPr lang="pl-PL" sz="3600" dirty="0" smtClean="0"/>
              <a:t>skąd?</a:t>
            </a:r>
          </a:p>
          <a:p>
            <a:pPr marL="0" indent="0">
              <a:buNone/>
            </a:pPr>
            <a:r>
              <a:rPr lang="pl-PL" sz="2400" i="1" dirty="0" smtClean="0">
                <a:solidFill>
                  <a:srgbClr val="0070C0"/>
                </a:solidFill>
              </a:rPr>
              <a:t>   </a:t>
            </a:r>
            <a:r>
              <a:rPr lang="pl-PL" sz="2400" i="1" dirty="0" err="1" smtClean="0">
                <a:solidFill>
                  <a:srgbClr val="0070C0"/>
                </a:solidFill>
              </a:rPr>
              <a:t>where</a:t>
            </a:r>
            <a:r>
              <a:rPr lang="pl-PL" sz="2400" i="1" dirty="0" smtClean="0">
                <a:solidFill>
                  <a:srgbClr val="0070C0"/>
                </a:solidFill>
              </a:rPr>
              <a:t> from?</a:t>
            </a:r>
          </a:p>
          <a:p>
            <a:r>
              <a:rPr lang="pl-PL" sz="3600" dirty="0" smtClean="0"/>
              <a:t>języki obce?</a:t>
            </a:r>
          </a:p>
          <a:p>
            <a:pPr marL="0" indent="0">
              <a:buNone/>
            </a:pPr>
            <a:r>
              <a:rPr lang="pl-PL" sz="2400" i="1" dirty="0" smtClean="0">
                <a:solidFill>
                  <a:srgbClr val="0070C0"/>
                </a:solidFill>
              </a:rPr>
              <a:t>   </a:t>
            </a:r>
            <a:r>
              <a:rPr lang="pl-PL" sz="2400" i="1" dirty="0" err="1" smtClean="0">
                <a:solidFill>
                  <a:srgbClr val="0070C0"/>
                </a:solidFill>
              </a:rPr>
              <a:t>foreign</a:t>
            </a:r>
            <a:r>
              <a:rPr lang="pl-PL" sz="2400" i="1" dirty="0" smtClean="0">
                <a:solidFill>
                  <a:srgbClr val="0070C0"/>
                </a:solidFill>
              </a:rPr>
              <a:t> </a:t>
            </a:r>
            <a:r>
              <a:rPr lang="pl-PL" sz="2400" i="1" dirty="0" err="1" smtClean="0">
                <a:solidFill>
                  <a:srgbClr val="0070C0"/>
                </a:solidFill>
              </a:rPr>
              <a:t>languages</a:t>
            </a:r>
            <a:r>
              <a:rPr lang="pl-PL" sz="2400" i="1" dirty="0" smtClean="0">
                <a:solidFill>
                  <a:srgbClr val="0070C0"/>
                </a:solidFill>
              </a:rPr>
              <a:t>?</a:t>
            </a:r>
            <a:endParaRPr lang="pl-PL" sz="2400" i="1" dirty="0">
              <a:solidFill>
                <a:srgbClr val="0070C0"/>
              </a:solidFill>
            </a:endParaRPr>
          </a:p>
          <a:p>
            <a:r>
              <a:rPr lang="pl-PL" sz="3600" dirty="0" smtClean="0"/>
              <a:t>wiek?</a:t>
            </a:r>
          </a:p>
          <a:p>
            <a:pPr marL="0" indent="0">
              <a:buNone/>
            </a:pPr>
            <a:r>
              <a:rPr lang="pl-PL" sz="2600" dirty="0" smtClean="0">
                <a:solidFill>
                  <a:srgbClr val="0070C0"/>
                </a:solidFill>
              </a:rPr>
              <a:t>    </a:t>
            </a:r>
            <a:r>
              <a:rPr lang="pl-PL" sz="2600" dirty="0" err="1" smtClean="0">
                <a:solidFill>
                  <a:srgbClr val="0070C0"/>
                </a:solidFill>
              </a:rPr>
              <a:t>age</a:t>
            </a:r>
            <a:r>
              <a:rPr lang="pl-PL" sz="2600" dirty="0" smtClean="0">
                <a:solidFill>
                  <a:srgbClr val="0070C0"/>
                </a:solidFill>
              </a:rPr>
              <a:t>?</a:t>
            </a:r>
          </a:p>
          <a:p>
            <a:r>
              <a:rPr lang="pl-PL" sz="3500" smtClean="0"/>
              <a:t>rodzeństwo</a:t>
            </a:r>
            <a:r>
              <a:rPr lang="pl-PL" sz="3500" dirty="0" smtClean="0"/>
              <a:t>?</a:t>
            </a:r>
            <a:endParaRPr lang="pl-PL" sz="3500" dirty="0" smtClean="0"/>
          </a:p>
          <a:p>
            <a:pPr marL="0" indent="0">
              <a:buNone/>
            </a:pPr>
            <a:r>
              <a:rPr lang="pl-PL" sz="2400" i="1" dirty="0" smtClean="0">
                <a:solidFill>
                  <a:srgbClr val="0070C0"/>
                </a:solidFill>
              </a:rPr>
              <a:t>    </a:t>
            </a:r>
            <a:r>
              <a:rPr lang="pl-PL" sz="2400" i="1" dirty="0" err="1" smtClean="0">
                <a:solidFill>
                  <a:srgbClr val="0070C0"/>
                </a:solidFill>
              </a:rPr>
              <a:t>siblings</a:t>
            </a:r>
            <a:r>
              <a:rPr lang="pl-PL" sz="2400" i="1" dirty="0" smtClean="0">
                <a:solidFill>
                  <a:srgbClr val="0070C0"/>
                </a:solidFill>
              </a:rPr>
              <a:t>?</a:t>
            </a:r>
          </a:p>
          <a:p>
            <a:r>
              <a:rPr lang="pl-PL" sz="3500" dirty="0" smtClean="0"/>
              <a:t>hobby?</a:t>
            </a:r>
          </a:p>
          <a:p>
            <a:endParaRPr lang="pl-PL" dirty="0" smtClean="0"/>
          </a:p>
          <a:p>
            <a:endParaRPr lang="pl-PL" dirty="0"/>
          </a:p>
        </p:txBody>
      </p:sp>
      <p:pic>
        <p:nvPicPr>
          <p:cNvPr id="12" name="Obraz 11">
            <a:extLst>
              <a:ext uri="{FF2B5EF4-FFF2-40B4-BE49-F238E27FC236}">
                <a16:creationId xmlns:a16="http://schemas.microsoft.com/office/drawing/2014/main" id="{0EC7B55D-50CC-A1C8-B9B2-96940C197519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11152690" y="708968"/>
            <a:ext cx="659422" cy="659422"/>
          </a:xfrm>
          <a:prstGeom prst="rect">
            <a:avLst/>
          </a:prstGeom>
        </p:spPr>
      </p:pic>
      <p:pic>
        <p:nvPicPr>
          <p:cNvPr id="13" name="Obraz 12" descr="Obraz zawierający szkic, rysowanie, sztuka&#10;&#10;Opis wygenerowany automatycznie">
            <a:extLst>
              <a:ext uri="{FF2B5EF4-FFF2-40B4-BE49-F238E27FC236}">
                <a16:creationId xmlns:a16="http://schemas.microsoft.com/office/drawing/2014/main" id="{1A999812-91C5-6CAA-FBAB-9377CACD1B3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18231" y="5982538"/>
            <a:ext cx="2176661" cy="659528"/>
          </a:xfrm>
          <a:prstGeom prst="rect">
            <a:avLst/>
          </a:prstGeom>
        </p:spPr>
      </p:pic>
      <p:sp>
        <p:nvSpPr>
          <p:cNvPr id="14" name="TextBox 42">
            <a:extLst>
              <a:ext uri="{FF2B5EF4-FFF2-40B4-BE49-F238E27FC236}">
                <a16:creationId xmlns:a16="http://schemas.microsoft.com/office/drawing/2014/main" id="{357712B7-3651-544C-7712-992C5CC71E20}"/>
              </a:ext>
            </a:extLst>
          </p:cNvPr>
          <p:cNvSpPr txBox="1"/>
          <p:nvPr/>
        </p:nvSpPr>
        <p:spPr>
          <a:xfrm>
            <a:off x="0" y="6432011"/>
            <a:ext cx="166061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900" b="1" dirty="0">
                <a:solidFill>
                  <a:srgbClr val="365AA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www.ubb.edu.pl</a:t>
            </a:r>
            <a:endParaRPr lang="en-ID" sz="900" b="1" dirty="0">
              <a:solidFill>
                <a:srgbClr val="365AA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5" name="Obraz 14">
            <a:extLst>
              <a:ext uri="{FF2B5EF4-FFF2-40B4-BE49-F238E27FC236}">
                <a16:creationId xmlns:a16="http://schemas.microsoft.com/office/drawing/2014/main" id="{1C664D05-A4C9-4C46-A17A-B81A995E1D6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197118" y="73226"/>
            <a:ext cx="1632933" cy="667864"/>
          </a:xfrm>
          <a:prstGeom prst="rect">
            <a:avLst/>
          </a:prstGeom>
        </p:spPr>
      </p:pic>
      <p:pic>
        <p:nvPicPr>
          <p:cNvPr id="16" name="Obraz 1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1720" y="5574324"/>
            <a:ext cx="917186" cy="1283676"/>
          </a:xfrm>
          <a:prstGeom prst="rect">
            <a:avLst/>
          </a:prstGeom>
        </p:spPr>
      </p:pic>
      <p:sp>
        <p:nvSpPr>
          <p:cNvPr id="10" name="TextBox 42">
            <a:extLst>
              <a:ext uri="{FF2B5EF4-FFF2-40B4-BE49-F238E27FC236}">
                <a16:creationId xmlns:a16="http://schemas.microsoft.com/office/drawing/2014/main" id="{357712B7-3651-544C-7712-992C5CC71E20}"/>
              </a:ext>
            </a:extLst>
          </p:cNvPr>
          <p:cNvSpPr txBox="1"/>
          <p:nvPr/>
        </p:nvSpPr>
        <p:spPr>
          <a:xfrm>
            <a:off x="9822400" y="6427856"/>
            <a:ext cx="218496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1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Lekcja 7. O mnie</a:t>
            </a:r>
            <a:endParaRPr lang="en-ID" sz="11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Dźwięk 2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11488738" y="6154738"/>
            <a:ext cx="487362" cy="48736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84276651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 advTm="10792">
        <p15:prstTrans prst="peelOff"/>
      </p:transition>
    </mc:Choice>
    <mc:Fallback>
      <p:transition spd="slow" advTm="10792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" dur="25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4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 dirty="0" smtClean="0"/>
              <a:t>Pytanie: </a:t>
            </a:r>
            <a:r>
              <a:rPr lang="pl-PL" b="1" dirty="0" smtClean="0">
                <a:solidFill>
                  <a:srgbClr val="C00000"/>
                </a:solidFill>
              </a:rPr>
              <a:t>Skąd</a:t>
            </a:r>
            <a:r>
              <a:rPr lang="pl-PL" b="1" dirty="0">
                <a:solidFill>
                  <a:srgbClr val="C00000"/>
                </a:solidFill>
              </a:rPr>
              <a:t>…?</a:t>
            </a:r>
            <a:r>
              <a:rPr lang="pl-PL" dirty="0"/>
              <a:t/>
            </a:r>
            <a:br>
              <a:rPr lang="pl-PL" dirty="0"/>
            </a:br>
            <a:r>
              <a:rPr lang="pl-PL" sz="2400" i="1" dirty="0" err="1">
                <a:solidFill>
                  <a:srgbClr val="0070C0"/>
                </a:solidFill>
              </a:rPr>
              <a:t>Question</a:t>
            </a:r>
            <a:r>
              <a:rPr lang="pl-PL" sz="2400" i="1" dirty="0">
                <a:solidFill>
                  <a:srgbClr val="0070C0"/>
                </a:solidFill>
              </a:rPr>
              <a:t>: </a:t>
            </a:r>
            <a:r>
              <a:rPr lang="pl-PL" sz="2400" i="1" dirty="0" err="1">
                <a:solidFill>
                  <a:srgbClr val="0070C0"/>
                </a:solidFill>
              </a:rPr>
              <a:t>Where</a:t>
            </a:r>
            <a:r>
              <a:rPr lang="pl-PL" sz="2400" i="1" dirty="0">
                <a:solidFill>
                  <a:srgbClr val="0070C0"/>
                </a:solidFill>
              </a:rPr>
              <a:t> from...?</a:t>
            </a:r>
            <a:endParaRPr lang="pl-PL" i="1" dirty="0">
              <a:solidFill>
                <a:srgbClr val="0070C0"/>
              </a:solidFill>
            </a:endParaRP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oficjalnie</a:t>
            </a:r>
            <a:endParaRPr lang="pl-PL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1073394"/>
          </a:xfrm>
        </p:spPr>
        <p:txBody>
          <a:bodyPr>
            <a:normAutofit/>
          </a:bodyPr>
          <a:lstStyle/>
          <a:p>
            <a:r>
              <a:rPr lang="pl-PL" sz="3600" dirty="0" smtClean="0"/>
              <a:t>Skąd pani/pan pochodzi?</a:t>
            </a:r>
          </a:p>
          <a:p>
            <a:pPr marL="0" indent="0">
              <a:buNone/>
            </a:pPr>
            <a:r>
              <a:rPr lang="pl-PL" sz="2400" i="1" dirty="0" err="1">
                <a:solidFill>
                  <a:srgbClr val="0070C0"/>
                </a:solidFill>
              </a:rPr>
              <a:t>Where</a:t>
            </a:r>
            <a:r>
              <a:rPr lang="pl-PL" sz="2400" i="1" dirty="0">
                <a:solidFill>
                  <a:srgbClr val="0070C0"/>
                </a:solidFill>
              </a:rPr>
              <a:t> </a:t>
            </a:r>
            <a:r>
              <a:rPr lang="pl-PL" sz="2400" i="1" dirty="0" err="1">
                <a:solidFill>
                  <a:srgbClr val="0070C0"/>
                </a:solidFill>
              </a:rPr>
              <a:t>are</a:t>
            </a:r>
            <a:r>
              <a:rPr lang="pl-PL" sz="2400" i="1" dirty="0">
                <a:solidFill>
                  <a:srgbClr val="0070C0"/>
                </a:solidFill>
              </a:rPr>
              <a:t> </a:t>
            </a:r>
            <a:r>
              <a:rPr lang="pl-PL" sz="2400" i="1" dirty="0" err="1">
                <a:solidFill>
                  <a:srgbClr val="0070C0"/>
                </a:solidFill>
              </a:rPr>
              <a:t>you</a:t>
            </a:r>
            <a:r>
              <a:rPr lang="pl-PL" sz="2400" i="1" dirty="0">
                <a:solidFill>
                  <a:srgbClr val="0070C0"/>
                </a:solidFill>
              </a:rPr>
              <a:t> </a:t>
            </a:r>
            <a:r>
              <a:rPr lang="pl-PL" sz="2400" i="1" dirty="0" smtClean="0">
                <a:solidFill>
                  <a:srgbClr val="0070C0"/>
                </a:solidFill>
              </a:rPr>
              <a:t>from, </a:t>
            </a:r>
            <a:r>
              <a:rPr lang="pl-PL" sz="2400" i="1" dirty="0" err="1" smtClean="0">
                <a:solidFill>
                  <a:srgbClr val="0070C0"/>
                </a:solidFill>
              </a:rPr>
              <a:t>madam</a:t>
            </a:r>
            <a:r>
              <a:rPr lang="pl-PL" sz="2400" i="1" dirty="0" smtClean="0">
                <a:solidFill>
                  <a:srgbClr val="0070C0"/>
                </a:solidFill>
              </a:rPr>
              <a:t>, sir?</a:t>
            </a:r>
            <a:endParaRPr lang="pl-PL" sz="2400" i="1" dirty="0">
              <a:solidFill>
                <a:srgbClr val="0070C0"/>
              </a:solidFill>
            </a:endParaRPr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pl-PL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nieoficjalnie </a:t>
            </a:r>
            <a:endParaRPr lang="pl-PL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950302"/>
          </a:xfrm>
        </p:spPr>
        <p:txBody>
          <a:bodyPr>
            <a:normAutofit fontScale="92500" lnSpcReduction="10000"/>
          </a:bodyPr>
          <a:lstStyle/>
          <a:p>
            <a:r>
              <a:rPr lang="pl-PL" sz="3900" dirty="0" smtClean="0"/>
              <a:t>Skąd pochodzisz? </a:t>
            </a:r>
          </a:p>
          <a:p>
            <a:pPr marL="0" indent="0">
              <a:buNone/>
            </a:pPr>
            <a:r>
              <a:rPr lang="pl-PL" sz="2600" i="1" dirty="0" err="1">
                <a:solidFill>
                  <a:srgbClr val="0070C0"/>
                </a:solidFill>
              </a:rPr>
              <a:t>Where</a:t>
            </a:r>
            <a:r>
              <a:rPr lang="pl-PL" sz="2600" i="1" dirty="0">
                <a:solidFill>
                  <a:srgbClr val="0070C0"/>
                </a:solidFill>
              </a:rPr>
              <a:t> </a:t>
            </a:r>
            <a:r>
              <a:rPr lang="pl-PL" sz="2600" i="1" dirty="0" err="1">
                <a:solidFill>
                  <a:srgbClr val="0070C0"/>
                </a:solidFill>
              </a:rPr>
              <a:t>are</a:t>
            </a:r>
            <a:r>
              <a:rPr lang="pl-PL" sz="2600" i="1" dirty="0">
                <a:solidFill>
                  <a:srgbClr val="0070C0"/>
                </a:solidFill>
              </a:rPr>
              <a:t> </a:t>
            </a:r>
            <a:r>
              <a:rPr lang="pl-PL" sz="2600" i="1" dirty="0" err="1">
                <a:solidFill>
                  <a:srgbClr val="0070C0"/>
                </a:solidFill>
              </a:rPr>
              <a:t>you</a:t>
            </a:r>
            <a:r>
              <a:rPr lang="pl-PL" sz="2600" i="1" dirty="0">
                <a:solidFill>
                  <a:srgbClr val="0070C0"/>
                </a:solidFill>
              </a:rPr>
              <a:t> from, </a:t>
            </a:r>
            <a:r>
              <a:rPr lang="pl-PL" sz="2600" i="1" dirty="0" err="1">
                <a:solidFill>
                  <a:srgbClr val="0070C0"/>
                </a:solidFill>
              </a:rPr>
              <a:t>madam</a:t>
            </a:r>
            <a:r>
              <a:rPr lang="pl-PL" sz="2600" i="1" dirty="0">
                <a:solidFill>
                  <a:srgbClr val="0070C0"/>
                </a:solidFill>
              </a:rPr>
              <a:t>, sir</a:t>
            </a:r>
            <a:r>
              <a:rPr lang="pl-PL" sz="2600" i="1" dirty="0" smtClean="0">
                <a:solidFill>
                  <a:srgbClr val="0070C0"/>
                </a:solidFill>
              </a:rPr>
              <a:t>?</a:t>
            </a:r>
            <a:endParaRPr lang="pl-PL" sz="2600" i="1" dirty="0">
              <a:solidFill>
                <a:srgbClr val="0070C0"/>
              </a:solidFill>
            </a:endParaRPr>
          </a:p>
        </p:txBody>
      </p:sp>
      <p:sp>
        <p:nvSpPr>
          <p:cNvPr id="7" name="pole tekstowe 6"/>
          <p:cNvSpPr txBox="1"/>
          <p:nvPr/>
        </p:nvSpPr>
        <p:spPr>
          <a:xfrm>
            <a:off x="1460744" y="3664325"/>
            <a:ext cx="8897815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3600" b="1" dirty="0" smtClean="0">
                <a:solidFill>
                  <a:srgbClr val="C00000"/>
                </a:solidFill>
              </a:rPr>
              <a:t>Pochodzę: </a:t>
            </a:r>
            <a:r>
              <a:rPr lang="pl-PL" sz="2400" i="1" dirty="0" smtClean="0">
                <a:solidFill>
                  <a:srgbClr val="0070C0"/>
                </a:solidFill>
              </a:rPr>
              <a:t>I </a:t>
            </a:r>
            <a:r>
              <a:rPr lang="pl-PL" sz="2400" i="1" dirty="0" err="1" smtClean="0">
                <a:solidFill>
                  <a:srgbClr val="0070C0"/>
                </a:solidFill>
              </a:rPr>
              <a:t>come</a:t>
            </a:r>
            <a:r>
              <a:rPr lang="pl-PL" sz="2400" i="1" dirty="0" smtClean="0">
                <a:solidFill>
                  <a:srgbClr val="0070C0"/>
                </a:solidFill>
              </a:rPr>
              <a:t> from</a:t>
            </a:r>
            <a:endParaRPr lang="pl-PL" sz="3600" i="1" dirty="0" smtClean="0">
              <a:solidFill>
                <a:srgbClr val="0070C0"/>
              </a:solidFill>
            </a:endParaRPr>
          </a:p>
          <a:p>
            <a:pPr marL="457200" indent="-457200" algn="ctr">
              <a:buFont typeface="Arial" panose="020B0604020202020204" pitchFamily="34" charset="0"/>
              <a:buChar char="•"/>
            </a:pPr>
            <a:r>
              <a:rPr lang="pl-PL" sz="2800" dirty="0" smtClean="0"/>
              <a:t> z Hiszpanii </a:t>
            </a:r>
            <a:r>
              <a:rPr lang="pl-PL" sz="2400" i="1" dirty="0" smtClean="0">
                <a:solidFill>
                  <a:srgbClr val="0070C0"/>
                </a:solidFill>
              </a:rPr>
              <a:t>from </a:t>
            </a:r>
            <a:r>
              <a:rPr lang="pl-PL" sz="2400" i="1" dirty="0" err="1" smtClean="0">
                <a:solidFill>
                  <a:srgbClr val="0070C0"/>
                </a:solidFill>
              </a:rPr>
              <a:t>Spain</a:t>
            </a:r>
            <a:endParaRPr lang="pl-PL" sz="2800" i="1" dirty="0" smtClean="0">
              <a:solidFill>
                <a:srgbClr val="0070C0"/>
              </a:solidFill>
            </a:endParaRPr>
          </a:p>
          <a:p>
            <a:pPr marL="457200" indent="-457200" algn="ctr">
              <a:buFont typeface="Arial" panose="020B0604020202020204" pitchFamily="34" charset="0"/>
              <a:buChar char="•"/>
            </a:pPr>
            <a:r>
              <a:rPr lang="pl-PL" sz="2800" dirty="0" smtClean="0"/>
              <a:t>z Turcji </a:t>
            </a:r>
            <a:r>
              <a:rPr lang="pl-PL" sz="2400" i="1" dirty="0" smtClean="0">
                <a:solidFill>
                  <a:srgbClr val="0070C0"/>
                </a:solidFill>
              </a:rPr>
              <a:t>from Turkey</a:t>
            </a:r>
            <a:endParaRPr lang="pl-PL" sz="2800" i="1" dirty="0" smtClean="0">
              <a:solidFill>
                <a:srgbClr val="0070C0"/>
              </a:solidFill>
            </a:endParaRPr>
          </a:p>
          <a:p>
            <a:pPr marL="457200" indent="-457200" algn="ctr">
              <a:buFont typeface="Arial" panose="020B0604020202020204" pitchFamily="34" charset="0"/>
              <a:buChar char="•"/>
            </a:pPr>
            <a:r>
              <a:rPr lang="pl-PL" sz="2800" dirty="0" smtClean="0"/>
              <a:t>z Ukrainy </a:t>
            </a:r>
            <a:r>
              <a:rPr lang="pl-PL" sz="2400" i="1" dirty="0" smtClean="0">
                <a:solidFill>
                  <a:srgbClr val="0070C0"/>
                </a:solidFill>
              </a:rPr>
              <a:t>from </a:t>
            </a:r>
            <a:r>
              <a:rPr lang="pl-PL" sz="2400" i="1" dirty="0" err="1" smtClean="0">
                <a:solidFill>
                  <a:srgbClr val="0070C0"/>
                </a:solidFill>
              </a:rPr>
              <a:t>Ukraine</a:t>
            </a:r>
            <a:endParaRPr lang="pl-PL" sz="2800" i="1" dirty="0" smtClean="0">
              <a:solidFill>
                <a:srgbClr val="0070C0"/>
              </a:solidFill>
            </a:endParaRPr>
          </a:p>
          <a:p>
            <a:pPr marL="457200" indent="-457200" algn="ctr">
              <a:buFont typeface="Arial" panose="020B0604020202020204" pitchFamily="34" charset="0"/>
              <a:buChar char="•"/>
            </a:pPr>
            <a:r>
              <a:rPr lang="pl-PL" sz="2800" dirty="0" smtClean="0"/>
              <a:t>z Portugalii </a:t>
            </a:r>
            <a:r>
              <a:rPr lang="pl-PL" sz="2400" i="1" dirty="0" smtClean="0">
                <a:solidFill>
                  <a:srgbClr val="0070C0"/>
                </a:solidFill>
              </a:rPr>
              <a:t>from Portugal</a:t>
            </a:r>
            <a:endParaRPr lang="pl-PL" sz="2800" i="1" dirty="0" smtClean="0">
              <a:solidFill>
                <a:srgbClr val="0070C0"/>
              </a:solidFill>
            </a:endParaRPr>
          </a:p>
          <a:p>
            <a:pPr marL="457200" indent="-457200" algn="ctr">
              <a:buFont typeface="Arial" panose="020B0604020202020204" pitchFamily="34" charset="0"/>
              <a:buChar char="•"/>
            </a:pPr>
            <a:r>
              <a:rPr lang="pl-PL" sz="2800" dirty="0" smtClean="0"/>
              <a:t>z Indii </a:t>
            </a:r>
            <a:r>
              <a:rPr lang="pl-PL" sz="2400" i="1" dirty="0" smtClean="0">
                <a:solidFill>
                  <a:srgbClr val="0070C0"/>
                </a:solidFill>
              </a:rPr>
              <a:t>from </a:t>
            </a:r>
            <a:r>
              <a:rPr lang="pl-PL" sz="2400" i="1" dirty="0" err="1" smtClean="0">
                <a:solidFill>
                  <a:srgbClr val="0070C0"/>
                </a:solidFill>
              </a:rPr>
              <a:t>India</a:t>
            </a:r>
            <a:endParaRPr lang="pl-PL" sz="2800" i="1" dirty="0">
              <a:solidFill>
                <a:srgbClr val="0070C0"/>
              </a:solidFill>
            </a:endParaRPr>
          </a:p>
        </p:txBody>
      </p:sp>
      <p:pic>
        <p:nvPicPr>
          <p:cNvPr id="8" name="Obraz 7">
            <a:extLst>
              <a:ext uri="{FF2B5EF4-FFF2-40B4-BE49-F238E27FC236}">
                <a16:creationId xmlns:a16="http://schemas.microsoft.com/office/drawing/2014/main" id="{0EC7B55D-50CC-A1C8-B9B2-96940C197519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11152690" y="708968"/>
            <a:ext cx="659422" cy="659422"/>
          </a:xfrm>
          <a:prstGeom prst="rect">
            <a:avLst/>
          </a:prstGeom>
        </p:spPr>
      </p:pic>
      <p:pic>
        <p:nvPicPr>
          <p:cNvPr id="9" name="Obraz 8" descr="Obraz zawierający szkic, rysowanie, sztuka&#10;&#10;Opis wygenerowany automatycznie">
            <a:extLst>
              <a:ext uri="{FF2B5EF4-FFF2-40B4-BE49-F238E27FC236}">
                <a16:creationId xmlns:a16="http://schemas.microsoft.com/office/drawing/2014/main" id="{1A999812-91C5-6CAA-FBAB-9377CACD1B3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18231" y="5982538"/>
            <a:ext cx="2176661" cy="659528"/>
          </a:xfrm>
          <a:prstGeom prst="rect">
            <a:avLst/>
          </a:prstGeom>
        </p:spPr>
      </p:pic>
      <p:sp>
        <p:nvSpPr>
          <p:cNvPr id="10" name="TextBox 42">
            <a:extLst>
              <a:ext uri="{FF2B5EF4-FFF2-40B4-BE49-F238E27FC236}">
                <a16:creationId xmlns:a16="http://schemas.microsoft.com/office/drawing/2014/main" id="{357712B7-3651-544C-7712-992C5CC71E20}"/>
              </a:ext>
            </a:extLst>
          </p:cNvPr>
          <p:cNvSpPr txBox="1"/>
          <p:nvPr/>
        </p:nvSpPr>
        <p:spPr>
          <a:xfrm>
            <a:off x="0" y="6432011"/>
            <a:ext cx="166061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900" b="1" dirty="0">
                <a:solidFill>
                  <a:srgbClr val="365AA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www.ubb.edu.pl</a:t>
            </a:r>
            <a:endParaRPr lang="en-ID" sz="900" b="1" dirty="0">
              <a:solidFill>
                <a:srgbClr val="365AA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Obraz 10">
            <a:extLst>
              <a:ext uri="{FF2B5EF4-FFF2-40B4-BE49-F238E27FC236}">
                <a16:creationId xmlns:a16="http://schemas.microsoft.com/office/drawing/2014/main" id="{1C664D05-A4C9-4C46-A17A-B81A995E1D6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197118" y="73226"/>
            <a:ext cx="1632933" cy="667864"/>
          </a:xfrm>
          <a:prstGeom prst="rect">
            <a:avLst/>
          </a:prstGeom>
        </p:spPr>
      </p:pic>
      <p:pic>
        <p:nvPicPr>
          <p:cNvPr id="12" name="Obraz 1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1720" y="5574324"/>
            <a:ext cx="917186" cy="1283676"/>
          </a:xfrm>
          <a:prstGeom prst="rect">
            <a:avLst/>
          </a:prstGeom>
        </p:spPr>
      </p:pic>
      <p:sp>
        <p:nvSpPr>
          <p:cNvPr id="13" name="TextBox 42">
            <a:extLst>
              <a:ext uri="{FF2B5EF4-FFF2-40B4-BE49-F238E27FC236}">
                <a16:creationId xmlns:a16="http://schemas.microsoft.com/office/drawing/2014/main" id="{357712B7-3651-544C-7712-992C5CC71E20}"/>
              </a:ext>
            </a:extLst>
          </p:cNvPr>
          <p:cNvSpPr txBox="1"/>
          <p:nvPr/>
        </p:nvSpPr>
        <p:spPr>
          <a:xfrm>
            <a:off x="9822400" y="6427856"/>
            <a:ext cx="218496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1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Lekcja 7. O mnie</a:t>
            </a:r>
            <a:endParaRPr lang="en-ID" sz="11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4" name="Dźwięk 13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11488738" y="6154738"/>
            <a:ext cx="487362" cy="48736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0983955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 advTm="36318">
        <p15:prstTrans prst="peelOff"/>
      </p:transition>
    </mc:Choice>
    <mc:Fallback>
      <p:transition spd="slow" advTm="36318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" dur="25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 dirty="0" smtClean="0"/>
              <a:t>Pytanie: </a:t>
            </a:r>
            <a:r>
              <a:rPr lang="pl-PL" b="1" dirty="0" smtClean="0">
                <a:solidFill>
                  <a:srgbClr val="C00000"/>
                </a:solidFill>
              </a:rPr>
              <a:t>Język</a:t>
            </a:r>
            <a:r>
              <a:rPr lang="pl-PL" b="1" dirty="0">
                <a:solidFill>
                  <a:srgbClr val="C00000"/>
                </a:solidFill>
              </a:rPr>
              <a:t>i obce…?</a:t>
            </a:r>
            <a:r>
              <a:rPr lang="pl-PL" dirty="0"/>
              <a:t/>
            </a:r>
            <a:br>
              <a:rPr lang="pl-PL" dirty="0"/>
            </a:br>
            <a:r>
              <a:rPr lang="pl-PL" sz="2400" i="1" dirty="0" err="1">
                <a:solidFill>
                  <a:srgbClr val="0070C0"/>
                </a:solidFill>
              </a:rPr>
              <a:t>Question</a:t>
            </a:r>
            <a:r>
              <a:rPr lang="pl-PL" sz="2400" i="1" dirty="0">
                <a:solidFill>
                  <a:srgbClr val="0070C0"/>
                </a:solidFill>
              </a:rPr>
              <a:t>: </a:t>
            </a:r>
            <a:r>
              <a:rPr lang="pl-PL" sz="2400" i="1" dirty="0" err="1">
                <a:solidFill>
                  <a:srgbClr val="0070C0"/>
                </a:solidFill>
              </a:rPr>
              <a:t>Foreign</a:t>
            </a:r>
            <a:r>
              <a:rPr lang="pl-PL" sz="2400" i="1" dirty="0">
                <a:solidFill>
                  <a:srgbClr val="0070C0"/>
                </a:solidFill>
              </a:rPr>
              <a:t> </a:t>
            </a:r>
            <a:r>
              <a:rPr lang="pl-PL" sz="2400" i="1" dirty="0" err="1">
                <a:solidFill>
                  <a:srgbClr val="0070C0"/>
                </a:solidFill>
              </a:rPr>
              <a:t>languages</a:t>
            </a:r>
            <a:r>
              <a:rPr lang="pl-PL" sz="2400" i="1" dirty="0" smtClean="0">
                <a:solidFill>
                  <a:srgbClr val="0070C0"/>
                </a:solidFill>
              </a:rPr>
              <a:t>…? </a:t>
            </a:r>
            <a:endParaRPr lang="pl-PL" i="1" dirty="0">
              <a:solidFill>
                <a:srgbClr val="0070C0"/>
              </a:solidFill>
            </a:endParaRP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oficjalnie </a:t>
            </a:r>
            <a:endParaRPr lang="pl-PL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762180" cy="1607427"/>
          </a:xfrm>
        </p:spPr>
        <p:txBody>
          <a:bodyPr>
            <a:normAutofit/>
          </a:bodyPr>
          <a:lstStyle/>
          <a:p>
            <a:r>
              <a:rPr lang="pl-PL" sz="3200" b="1" dirty="0" smtClean="0">
                <a:solidFill>
                  <a:srgbClr val="C00000"/>
                </a:solidFill>
              </a:rPr>
              <a:t>Czy mówi pani/pan po polsku?</a:t>
            </a:r>
          </a:p>
          <a:p>
            <a:pPr marL="0" indent="0">
              <a:buNone/>
            </a:pPr>
            <a:r>
              <a:rPr lang="pl-PL" sz="2400" i="1" dirty="0" smtClean="0">
                <a:solidFill>
                  <a:srgbClr val="0070C0"/>
                </a:solidFill>
              </a:rPr>
              <a:t>Do </a:t>
            </a:r>
            <a:r>
              <a:rPr lang="pl-PL" sz="2400" i="1" dirty="0" err="1">
                <a:solidFill>
                  <a:srgbClr val="0070C0"/>
                </a:solidFill>
              </a:rPr>
              <a:t>you</a:t>
            </a:r>
            <a:r>
              <a:rPr lang="pl-PL" sz="2400" i="1" dirty="0">
                <a:solidFill>
                  <a:srgbClr val="0070C0"/>
                </a:solidFill>
              </a:rPr>
              <a:t> </a:t>
            </a:r>
            <a:r>
              <a:rPr lang="pl-PL" sz="2400" i="1" dirty="0" err="1">
                <a:solidFill>
                  <a:srgbClr val="0070C0"/>
                </a:solidFill>
              </a:rPr>
              <a:t>speak</a:t>
            </a:r>
            <a:r>
              <a:rPr lang="pl-PL" sz="2400" i="1" dirty="0">
                <a:solidFill>
                  <a:srgbClr val="0070C0"/>
                </a:solidFill>
              </a:rPr>
              <a:t> </a:t>
            </a:r>
            <a:r>
              <a:rPr lang="pl-PL" sz="2400" i="1" dirty="0" err="1" smtClean="0">
                <a:solidFill>
                  <a:srgbClr val="0070C0"/>
                </a:solidFill>
              </a:rPr>
              <a:t>Polish</a:t>
            </a:r>
            <a:r>
              <a:rPr lang="pl-PL" sz="2400" i="1" dirty="0" smtClean="0">
                <a:solidFill>
                  <a:srgbClr val="0070C0"/>
                </a:solidFill>
              </a:rPr>
              <a:t>, madame/sir?</a:t>
            </a:r>
            <a:endParaRPr lang="pl-PL" sz="2400" i="1" dirty="0">
              <a:solidFill>
                <a:srgbClr val="0070C0"/>
              </a:solidFill>
            </a:endParaRPr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6778868" y="1681163"/>
            <a:ext cx="4576519" cy="823912"/>
          </a:xfrm>
        </p:spPr>
        <p:txBody>
          <a:bodyPr/>
          <a:lstStyle/>
          <a:p>
            <a:r>
              <a:rPr lang="pl-PL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nieoficjalnie </a:t>
            </a:r>
            <a:endParaRPr lang="pl-PL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6778868" y="2505075"/>
            <a:ext cx="4879732" cy="1316038"/>
          </a:xfrm>
        </p:spPr>
        <p:txBody>
          <a:bodyPr>
            <a:normAutofit/>
          </a:bodyPr>
          <a:lstStyle/>
          <a:p>
            <a:r>
              <a:rPr lang="pl-PL" sz="3200" b="1" dirty="0" smtClean="0">
                <a:solidFill>
                  <a:srgbClr val="C00000"/>
                </a:solidFill>
              </a:rPr>
              <a:t>Czy mówisz  po polsku?</a:t>
            </a:r>
          </a:p>
          <a:p>
            <a:pPr marL="0" indent="0">
              <a:buNone/>
            </a:pPr>
            <a:r>
              <a:rPr lang="pl-PL" sz="2400" i="1" dirty="0">
                <a:solidFill>
                  <a:srgbClr val="0070C0"/>
                </a:solidFill>
              </a:rPr>
              <a:t>Do </a:t>
            </a:r>
            <a:r>
              <a:rPr lang="pl-PL" sz="2400" i="1" dirty="0" err="1">
                <a:solidFill>
                  <a:srgbClr val="0070C0"/>
                </a:solidFill>
              </a:rPr>
              <a:t>you</a:t>
            </a:r>
            <a:r>
              <a:rPr lang="pl-PL" sz="2400" i="1" dirty="0">
                <a:solidFill>
                  <a:srgbClr val="0070C0"/>
                </a:solidFill>
              </a:rPr>
              <a:t> </a:t>
            </a:r>
            <a:r>
              <a:rPr lang="pl-PL" sz="2400" i="1" dirty="0" err="1">
                <a:solidFill>
                  <a:srgbClr val="0070C0"/>
                </a:solidFill>
              </a:rPr>
              <a:t>speak</a:t>
            </a:r>
            <a:r>
              <a:rPr lang="pl-PL" sz="2400" i="1" dirty="0">
                <a:solidFill>
                  <a:srgbClr val="0070C0"/>
                </a:solidFill>
              </a:rPr>
              <a:t> </a:t>
            </a:r>
            <a:r>
              <a:rPr lang="pl-PL" sz="2400" i="1" dirty="0" err="1" smtClean="0">
                <a:solidFill>
                  <a:srgbClr val="0070C0"/>
                </a:solidFill>
              </a:rPr>
              <a:t>Polish</a:t>
            </a:r>
            <a:r>
              <a:rPr lang="pl-PL" sz="2400" i="1" dirty="0" smtClean="0">
                <a:solidFill>
                  <a:srgbClr val="0070C0"/>
                </a:solidFill>
              </a:rPr>
              <a:t>?</a:t>
            </a:r>
            <a:endParaRPr lang="pl-PL" sz="2400" i="1" dirty="0">
              <a:solidFill>
                <a:srgbClr val="0070C0"/>
              </a:solidFill>
            </a:endParaRPr>
          </a:p>
          <a:p>
            <a:endParaRPr lang="pl-PL" sz="3200" b="1" dirty="0">
              <a:solidFill>
                <a:srgbClr val="C00000"/>
              </a:solidFill>
            </a:endParaRPr>
          </a:p>
        </p:txBody>
      </p:sp>
      <p:sp>
        <p:nvSpPr>
          <p:cNvPr id="7" name="pole tekstowe 6"/>
          <p:cNvSpPr txBox="1"/>
          <p:nvPr/>
        </p:nvSpPr>
        <p:spPr>
          <a:xfrm>
            <a:off x="4382964" y="3742787"/>
            <a:ext cx="479180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3200" b="1" dirty="0" smtClean="0">
                <a:solidFill>
                  <a:srgbClr val="C00000"/>
                </a:solidFill>
              </a:rPr>
              <a:t>Tak</a:t>
            </a:r>
            <a:r>
              <a:rPr lang="pl-PL" sz="3200" dirty="0" smtClean="0"/>
              <a:t>, </a:t>
            </a:r>
            <a:r>
              <a:rPr lang="pl-PL" sz="3200" dirty="0" smtClean="0">
                <a:solidFill>
                  <a:srgbClr val="C00000"/>
                </a:solidFill>
              </a:rPr>
              <a:t>mówię</a:t>
            </a:r>
            <a:r>
              <a:rPr lang="pl-PL" sz="3200" dirty="0" smtClean="0"/>
              <a:t> </a:t>
            </a:r>
            <a:r>
              <a:rPr lang="pl-PL" sz="3200" dirty="0"/>
              <a:t>po </a:t>
            </a:r>
            <a:r>
              <a:rPr lang="pl-PL" sz="3200" dirty="0" smtClean="0"/>
              <a:t>polsku.</a:t>
            </a:r>
          </a:p>
          <a:p>
            <a:r>
              <a:rPr lang="pl-PL" sz="2400" i="1" dirty="0" err="1">
                <a:solidFill>
                  <a:srgbClr val="0070C0"/>
                </a:solidFill>
              </a:rPr>
              <a:t>Yes</a:t>
            </a:r>
            <a:r>
              <a:rPr lang="pl-PL" sz="2400" i="1" dirty="0">
                <a:solidFill>
                  <a:srgbClr val="0070C0"/>
                </a:solidFill>
              </a:rPr>
              <a:t>, I </a:t>
            </a:r>
            <a:r>
              <a:rPr lang="pl-PL" sz="2400" i="1" dirty="0" err="1">
                <a:solidFill>
                  <a:srgbClr val="0070C0"/>
                </a:solidFill>
              </a:rPr>
              <a:t>speak</a:t>
            </a:r>
            <a:r>
              <a:rPr lang="pl-PL" sz="2400" i="1" dirty="0">
                <a:solidFill>
                  <a:srgbClr val="0070C0"/>
                </a:solidFill>
              </a:rPr>
              <a:t> </a:t>
            </a:r>
            <a:r>
              <a:rPr lang="pl-PL" sz="2400" i="1" dirty="0" err="1">
                <a:solidFill>
                  <a:srgbClr val="0070C0"/>
                </a:solidFill>
              </a:rPr>
              <a:t>Polish</a:t>
            </a:r>
            <a:r>
              <a:rPr lang="pl-PL" sz="2400" dirty="0">
                <a:solidFill>
                  <a:srgbClr val="0070C0"/>
                </a:solidFill>
              </a:rPr>
              <a:t>.</a:t>
            </a:r>
          </a:p>
        </p:txBody>
      </p:sp>
      <p:sp>
        <p:nvSpPr>
          <p:cNvPr id="8" name="pole tekstowe 7"/>
          <p:cNvSpPr txBox="1"/>
          <p:nvPr/>
        </p:nvSpPr>
        <p:spPr>
          <a:xfrm>
            <a:off x="2373924" y="4813755"/>
            <a:ext cx="865163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3200" b="1" dirty="0" smtClean="0">
                <a:solidFill>
                  <a:srgbClr val="C00000"/>
                </a:solidFill>
              </a:rPr>
              <a:t>Nie</a:t>
            </a:r>
            <a:r>
              <a:rPr lang="pl-PL" sz="3200" dirty="0" smtClean="0"/>
              <a:t>, </a:t>
            </a:r>
            <a:r>
              <a:rPr lang="pl-PL" sz="3200" dirty="0" smtClean="0">
                <a:solidFill>
                  <a:srgbClr val="C00000"/>
                </a:solidFill>
              </a:rPr>
              <a:t>nie mówię </a:t>
            </a:r>
            <a:r>
              <a:rPr lang="pl-PL" sz="3200" dirty="0">
                <a:solidFill>
                  <a:srgbClr val="C00000"/>
                </a:solidFill>
              </a:rPr>
              <a:t>po </a:t>
            </a:r>
            <a:r>
              <a:rPr lang="pl-PL" sz="3200" dirty="0" smtClean="0">
                <a:solidFill>
                  <a:srgbClr val="C00000"/>
                </a:solidFill>
              </a:rPr>
              <a:t>polsku</a:t>
            </a:r>
            <a:r>
              <a:rPr lang="pl-PL" sz="3200" dirty="0" smtClean="0"/>
              <a:t>, ale mówię po angielsku.</a:t>
            </a:r>
          </a:p>
          <a:p>
            <a:r>
              <a:rPr lang="en-US" sz="2400" i="1" dirty="0">
                <a:solidFill>
                  <a:srgbClr val="0070C0"/>
                </a:solidFill>
              </a:rPr>
              <a:t>No, I don't speak Polish, but I do speak English.</a:t>
            </a:r>
            <a:endParaRPr lang="pl-PL" sz="2400" i="1" dirty="0">
              <a:solidFill>
                <a:srgbClr val="0070C0"/>
              </a:solidFill>
            </a:endParaRPr>
          </a:p>
        </p:txBody>
      </p:sp>
      <p:pic>
        <p:nvPicPr>
          <p:cNvPr id="10" name="Obraz 9">
            <a:extLst>
              <a:ext uri="{FF2B5EF4-FFF2-40B4-BE49-F238E27FC236}">
                <a16:creationId xmlns:a16="http://schemas.microsoft.com/office/drawing/2014/main" id="{0EC7B55D-50CC-A1C8-B9B2-96940C197519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11152690" y="708968"/>
            <a:ext cx="659422" cy="659422"/>
          </a:xfrm>
          <a:prstGeom prst="rect">
            <a:avLst/>
          </a:prstGeom>
        </p:spPr>
      </p:pic>
      <p:pic>
        <p:nvPicPr>
          <p:cNvPr id="11" name="Obraz 10" descr="Obraz zawierający szkic, rysowanie, sztuka&#10;&#10;Opis wygenerowany automatycznie">
            <a:extLst>
              <a:ext uri="{FF2B5EF4-FFF2-40B4-BE49-F238E27FC236}">
                <a16:creationId xmlns:a16="http://schemas.microsoft.com/office/drawing/2014/main" id="{1A999812-91C5-6CAA-FBAB-9377CACD1B3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18231" y="5982538"/>
            <a:ext cx="2176661" cy="659528"/>
          </a:xfrm>
          <a:prstGeom prst="rect">
            <a:avLst/>
          </a:prstGeom>
        </p:spPr>
      </p:pic>
      <p:sp>
        <p:nvSpPr>
          <p:cNvPr id="12" name="TextBox 42">
            <a:extLst>
              <a:ext uri="{FF2B5EF4-FFF2-40B4-BE49-F238E27FC236}">
                <a16:creationId xmlns:a16="http://schemas.microsoft.com/office/drawing/2014/main" id="{357712B7-3651-544C-7712-992C5CC71E20}"/>
              </a:ext>
            </a:extLst>
          </p:cNvPr>
          <p:cNvSpPr txBox="1"/>
          <p:nvPr/>
        </p:nvSpPr>
        <p:spPr>
          <a:xfrm>
            <a:off x="0" y="6432011"/>
            <a:ext cx="166061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900" b="1" dirty="0">
                <a:solidFill>
                  <a:srgbClr val="365AA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www.ubb.edu.pl</a:t>
            </a:r>
            <a:endParaRPr lang="en-ID" sz="900" b="1" dirty="0">
              <a:solidFill>
                <a:srgbClr val="365AA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3" name="Obraz 12">
            <a:extLst>
              <a:ext uri="{FF2B5EF4-FFF2-40B4-BE49-F238E27FC236}">
                <a16:creationId xmlns:a16="http://schemas.microsoft.com/office/drawing/2014/main" id="{1C664D05-A4C9-4C46-A17A-B81A995E1D6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197118" y="73226"/>
            <a:ext cx="1632933" cy="667864"/>
          </a:xfrm>
          <a:prstGeom prst="rect">
            <a:avLst/>
          </a:prstGeom>
        </p:spPr>
      </p:pic>
      <p:pic>
        <p:nvPicPr>
          <p:cNvPr id="14" name="Obraz 1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1720" y="5574324"/>
            <a:ext cx="917186" cy="1283676"/>
          </a:xfrm>
          <a:prstGeom prst="rect">
            <a:avLst/>
          </a:prstGeom>
        </p:spPr>
      </p:pic>
      <p:sp>
        <p:nvSpPr>
          <p:cNvPr id="15" name="TextBox 42">
            <a:extLst>
              <a:ext uri="{FF2B5EF4-FFF2-40B4-BE49-F238E27FC236}">
                <a16:creationId xmlns:a16="http://schemas.microsoft.com/office/drawing/2014/main" id="{357712B7-3651-544C-7712-992C5CC71E20}"/>
              </a:ext>
            </a:extLst>
          </p:cNvPr>
          <p:cNvSpPr txBox="1"/>
          <p:nvPr/>
        </p:nvSpPr>
        <p:spPr>
          <a:xfrm>
            <a:off x="9822400" y="6427856"/>
            <a:ext cx="218496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1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Lekcja 7. O mnie</a:t>
            </a:r>
            <a:endParaRPr lang="en-ID" sz="11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Dźwięk 8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11488738" y="6154738"/>
            <a:ext cx="487362" cy="48736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76822125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 advTm="37010">
        <p15:prstTrans prst="peelOff"/>
      </p:transition>
    </mc:Choice>
    <mc:Fallback>
      <p:transition spd="slow" advTm="3701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" dur="25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6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 dirty="0" smtClean="0"/>
              <a:t>Pytanie: </a:t>
            </a:r>
            <a:r>
              <a:rPr lang="pl-PL" b="1" dirty="0" smtClean="0">
                <a:solidFill>
                  <a:srgbClr val="C00000"/>
                </a:solidFill>
              </a:rPr>
              <a:t>Język</a:t>
            </a:r>
            <a:r>
              <a:rPr lang="pl-PL" b="1" dirty="0">
                <a:solidFill>
                  <a:srgbClr val="C00000"/>
                </a:solidFill>
              </a:rPr>
              <a:t>i obce…?</a:t>
            </a:r>
            <a:r>
              <a:rPr lang="pl-PL" dirty="0"/>
              <a:t/>
            </a:r>
            <a:br>
              <a:rPr lang="pl-PL" dirty="0"/>
            </a:br>
            <a:r>
              <a:rPr lang="pl-PL" sz="2400" i="1" dirty="0" err="1">
                <a:solidFill>
                  <a:srgbClr val="0070C0"/>
                </a:solidFill>
              </a:rPr>
              <a:t>Question</a:t>
            </a:r>
            <a:r>
              <a:rPr lang="pl-PL" sz="2400" i="1" dirty="0">
                <a:solidFill>
                  <a:srgbClr val="0070C0"/>
                </a:solidFill>
              </a:rPr>
              <a:t>: </a:t>
            </a:r>
            <a:r>
              <a:rPr lang="pl-PL" sz="2400" i="1" dirty="0" err="1">
                <a:solidFill>
                  <a:srgbClr val="0070C0"/>
                </a:solidFill>
              </a:rPr>
              <a:t>Foreign</a:t>
            </a:r>
            <a:r>
              <a:rPr lang="pl-PL" sz="2400" i="1" dirty="0">
                <a:solidFill>
                  <a:srgbClr val="0070C0"/>
                </a:solidFill>
              </a:rPr>
              <a:t> </a:t>
            </a:r>
            <a:r>
              <a:rPr lang="pl-PL" sz="2400" i="1" dirty="0" err="1">
                <a:solidFill>
                  <a:srgbClr val="0070C0"/>
                </a:solidFill>
              </a:rPr>
              <a:t>languages</a:t>
            </a:r>
            <a:r>
              <a:rPr lang="pl-PL" sz="2400" i="1" dirty="0" smtClean="0">
                <a:solidFill>
                  <a:srgbClr val="0070C0"/>
                </a:solidFill>
              </a:rPr>
              <a:t>…? </a:t>
            </a:r>
            <a:endParaRPr lang="pl-PL" i="1" dirty="0">
              <a:solidFill>
                <a:srgbClr val="0070C0"/>
              </a:solidFill>
            </a:endParaRP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oficjalnie </a:t>
            </a:r>
            <a:endParaRPr lang="pl-PL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6018212" cy="1607427"/>
          </a:xfrm>
        </p:spPr>
        <p:txBody>
          <a:bodyPr>
            <a:normAutofit/>
          </a:bodyPr>
          <a:lstStyle/>
          <a:p>
            <a:r>
              <a:rPr lang="pl-PL" sz="3200" dirty="0" smtClean="0"/>
              <a:t>Czy mówi pani/pan </a:t>
            </a:r>
            <a:r>
              <a:rPr lang="pl-PL" sz="3200" b="1" dirty="0" smtClean="0"/>
              <a:t>po angielsku</a:t>
            </a:r>
            <a:r>
              <a:rPr lang="pl-PL" sz="3200" dirty="0" smtClean="0"/>
              <a:t>?</a:t>
            </a:r>
          </a:p>
          <a:p>
            <a:pPr marL="0" indent="0">
              <a:buNone/>
            </a:pPr>
            <a:r>
              <a:rPr lang="pl-PL" sz="2400" i="1" dirty="0">
                <a:solidFill>
                  <a:srgbClr val="0070C0"/>
                </a:solidFill>
              </a:rPr>
              <a:t>Do </a:t>
            </a:r>
            <a:r>
              <a:rPr lang="pl-PL" sz="2400" i="1" dirty="0" err="1">
                <a:solidFill>
                  <a:srgbClr val="0070C0"/>
                </a:solidFill>
              </a:rPr>
              <a:t>you</a:t>
            </a:r>
            <a:r>
              <a:rPr lang="pl-PL" sz="2400" i="1" dirty="0">
                <a:solidFill>
                  <a:srgbClr val="0070C0"/>
                </a:solidFill>
              </a:rPr>
              <a:t> </a:t>
            </a:r>
            <a:r>
              <a:rPr lang="pl-PL" sz="2400" i="1" dirty="0" err="1">
                <a:solidFill>
                  <a:srgbClr val="0070C0"/>
                </a:solidFill>
              </a:rPr>
              <a:t>speak</a:t>
            </a:r>
            <a:r>
              <a:rPr lang="pl-PL" sz="2400" i="1" dirty="0">
                <a:solidFill>
                  <a:srgbClr val="0070C0"/>
                </a:solidFill>
              </a:rPr>
              <a:t> </a:t>
            </a:r>
            <a:r>
              <a:rPr lang="pl-PL" sz="2400" i="1" dirty="0" smtClean="0">
                <a:solidFill>
                  <a:srgbClr val="0070C0"/>
                </a:solidFill>
              </a:rPr>
              <a:t>English, madame/sir?</a:t>
            </a:r>
            <a:endParaRPr lang="pl-PL" sz="2400" i="1" dirty="0">
              <a:solidFill>
                <a:srgbClr val="0070C0"/>
              </a:solidFill>
            </a:endParaRPr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6954716" y="1681163"/>
            <a:ext cx="4400672" cy="823912"/>
          </a:xfrm>
        </p:spPr>
        <p:txBody>
          <a:bodyPr/>
          <a:lstStyle/>
          <a:p>
            <a:r>
              <a:rPr lang="pl-PL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nieoficjalnie </a:t>
            </a:r>
            <a:endParaRPr lang="pl-PL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6954715" y="2505075"/>
            <a:ext cx="4739053" cy="1316038"/>
          </a:xfrm>
        </p:spPr>
        <p:txBody>
          <a:bodyPr>
            <a:normAutofit/>
          </a:bodyPr>
          <a:lstStyle/>
          <a:p>
            <a:r>
              <a:rPr lang="pl-PL" sz="3200" dirty="0" smtClean="0"/>
              <a:t>Czy mówisz </a:t>
            </a:r>
            <a:r>
              <a:rPr lang="pl-PL" sz="3200" b="1" dirty="0" smtClean="0"/>
              <a:t>po angielsku</a:t>
            </a:r>
            <a:r>
              <a:rPr lang="pl-PL" sz="3200" dirty="0" smtClean="0"/>
              <a:t>?</a:t>
            </a:r>
          </a:p>
          <a:p>
            <a:r>
              <a:rPr lang="pl-PL" sz="2400" i="1" dirty="0">
                <a:solidFill>
                  <a:srgbClr val="0070C0"/>
                </a:solidFill>
              </a:rPr>
              <a:t>Do </a:t>
            </a:r>
            <a:r>
              <a:rPr lang="pl-PL" sz="2400" i="1" dirty="0" err="1">
                <a:solidFill>
                  <a:srgbClr val="0070C0"/>
                </a:solidFill>
              </a:rPr>
              <a:t>you</a:t>
            </a:r>
            <a:r>
              <a:rPr lang="pl-PL" sz="2400" i="1" dirty="0">
                <a:solidFill>
                  <a:srgbClr val="0070C0"/>
                </a:solidFill>
              </a:rPr>
              <a:t> </a:t>
            </a:r>
            <a:r>
              <a:rPr lang="pl-PL" sz="2400" i="1" dirty="0" err="1">
                <a:solidFill>
                  <a:srgbClr val="0070C0"/>
                </a:solidFill>
              </a:rPr>
              <a:t>speak</a:t>
            </a:r>
            <a:r>
              <a:rPr lang="pl-PL" sz="2400" i="1" dirty="0">
                <a:solidFill>
                  <a:srgbClr val="0070C0"/>
                </a:solidFill>
              </a:rPr>
              <a:t> </a:t>
            </a:r>
            <a:r>
              <a:rPr lang="pl-PL" sz="2400" i="1" dirty="0" smtClean="0">
                <a:solidFill>
                  <a:srgbClr val="0070C0"/>
                </a:solidFill>
              </a:rPr>
              <a:t>English</a:t>
            </a:r>
            <a:r>
              <a:rPr lang="pl-PL" sz="2400" i="1" dirty="0">
                <a:solidFill>
                  <a:srgbClr val="0070C0"/>
                </a:solidFill>
              </a:rPr>
              <a:t>?</a:t>
            </a:r>
            <a:endParaRPr lang="pl-PL" sz="2400" dirty="0"/>
          </a:p>
        </p:txBody>
      </p:sp>
      <p:sp>
        <p:nvSpPr>
          <p:cNvPr id="9" name="pole tekstowe 8"/>
          <p:cNvSpPr txBox="1"/>
          <p:nvPr/>
        </p:nvSpPr>
        <p:spPr>
          <a:xfrm>
            <a:off x="2788168" y="3547299"/>
            <a:ext cx="4822458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800" b="1" dirty="0" smtClean="0">
                <a:solidFill>
                  <a:srgbClr val="C00000"/>
                </a:solidFill>
              </a:rPr>
              <a:t>Tak, mówię:</a:t>
            </a:r>
            <a:r>
              <a:rPr lang="pl-PL" sz="2800" b="1" dirty="0" smtClean="0"/>
              <a:t> </a:t>
            </a:r>
            <a:r>
              <a:rPr lang="pl-PL" sz="2400" i="1" dirty="0" err="1" smtClean="0">
                <a:solidFill>
                  <a:srgbClr val="0070C0"/>
                </a:solidFill>
              </a:rPr>
              <a:t>Yes</a:t>
            </a:r>
            <a:r>
              <a:rPr lang="pl-PL" sz="2400" i="1" dirty="0" smtClean="0">
                <a:solidFill>
                  <a:srgbClr val="0070C0"/>
                </a:solidFill>
              </a:rPr>
              <a:t>, I </a:t>
            </a:r>
            <a:r>
              <a:rPr lang="pl-PL" sz="2400" i="1" dirty="0" err="1" smtClean="0">
                <a:solidFill>
                  <a:srgbClr val="0070C0"/>
                </a:solidFill>
              </a:rPr>
              <a:t>speak</a:t>
            </a:r>
            <a:r>
              <a:rPr lang="pl-PL" sz="2400" i="1" dirty="0" smtClean="0">
                <a:solidFill>
                  <a:srgbClr val="0070C0"/>
                </a:solidFill>
              </a:rPr>
              <a:t> English</a:t>
            </a:r>
            <a:endParaRPr lang="pl-PL" sz="2800" i="1" dirty="0" smtClean="0">
              <a:solidFill>
                <a:srgbClr val="0070C0"/>
              </a:solidFill>
            </a:endParaRPr>
          </a:p>
          <a:p>
            <a:pPr marL="342900" indent="-342900">
              <a:buFont typeface="+mj-lt"/>
              <a:buAutoNum type="alphaLcParenR"/>
            </a:pPr>
            <a:r>
              <a:rPr lang="pl-PL" sz="2800" dirty="0" smtClean="0"/>
              <a:t>trochę +/- </a:t>
            </a:r>
            <a:r>
              <a:rPr lang="pl-PL" sz="2400" i="1" dirty="0" smtClean="0">
                <a:solidFill>
                  <a:srgbClr val="0070C0"/>
                </a:solidFill>
              </a:rPr>
              <a:t>a bit</a:t>
            </a:r>
          </a:p>
          <a:p>
            <a:pPr marL="342900" indent="-342900">
              <a:buFont typeface="+mj-lt"/>
              <a:buAutoNum type="alphaLcParenR"/>
            </a:pPr>
            <a:r>
              <a:rPr lang="pl-PL" sz="2800" dirty="0" smtClean="0"/>
              <a:t>dobrze + </a:t>
            </a:r>
            <a:r>
              <a:rPr lang="pl-PL" sz="2400" i="1" dirty="0" err="1" smtClean="0">
                <a:solidFill>
                  <a:srgbClr val="0070C0"/>
                </a:solidFill>
              </a:rPr>
              <a:t>good</a:t>
            </a:r>
            <a:endParaRPr lang="pl-PL" sz="2400" i="1" dirty="0" smtClean="0">
              <a:solidFill>
                <a:srgbClr val="0070C0"/>
              </a:solidFill>
            </a:endParaRPr>
          </a:p>
          <a:p>
            <a:pPr marL="342900" indent="-342900">
              <a:buFont typeface="+mj-lt"/>
              <a:buAutoNum type="alphaLcParenR"/>
            </a:pPr>
            <a:r>
              <a:rPr lang="pl-PL" sz="2800" dirty="0" smtClean="0"/>
              <a:t>bardzo dobrze ++ </a:t>
            </a:r>
            <a:r>
              <a:rPr lang="pl-PL" sz="2400" i="1" dirty="0" err="1" smtClean="0">
                <a:solidFill>
                  <a:srgbClr val="0070C0"/>
                </a:solidFill>
              </a:rPr>
              <a:t>very</a:t>
            </a:r>
            <a:r>
              <a:rPr lang="pl-PL" sz="2400" i="1" dirty="0" smtClean="0">
                <a:solidFill>
                  <a:srgbClr val="0070C0"/>
                </a:solidFill>
              </a:rPr>
              <a:t> </a:t>
            </a:r>
            <a:r>
              <a:rPr lang="pl-PL" sz="2400" i="1" dirty="0" err="1" smtClean="0">
                <a:solidFill>
                  <a:srgbClr val="0070C0"/>
                </a:solidFill>
              </a:rPr>
              <a:t>good</a:t>
            </a:r>
            <a:endParaRPr lang="pl-PL" sz="2800" i="1" dirty="0" smtClean="0">
              <a:solidFill>
                <a:srgbClr val="0070C0"/>
              </a:solidFill>
            </a:endParaRPr>
          </a:p>
          <a:p>
            <a:pPr marL="342900" indent="-342900">
              <a:buFont typeface="+mj-lt"/>
              <a:buAutoNum type="alphaLcParenR"/>
            </a:pPr>
            <a:r>
              <a:rPr lang="pl-PL" sz="2800" dirty="0" smtClean="0"/>
              <a:t>świetnie </a:t>
            </a:r>
            <a:r>
              <a:rPr lang="pl-PL" sz="2800" dirty="0"/>
              <a:t>+++ </a:t>
            </a:r>
            <a:r>
              <a:rPr lang="pl-PL" sz="2400" i="1" dirty="0" err="1" smtClean="0">
                <a:solidFill>
                  <a:srgbClr val="0070C0"/>
                </a:solidFill>
              </a:rPr>
              <a:t>excellent</a:t>
            </a:r>
            <a:endParaRPr lang="pl-PL" sz="2400" i="1" dirty="0" smtClean="0">
              <a:solidFill>
                <a:srgbClr val="0070C0"/>
              </a:solidFill>
            </a:endParaRPr>
          </a:p>
          <a:p>
            <a:r>
              <a:rPr lang="pl-PL" sz="2800" b="1" dirty="0" smtClean="0">
                <a:solidFill>
                  <a:srgbClr val="C00000"/>
                </a:solidFill>
              </a:rPr>
              <a:t>po angielsku.</a:t>
            </a:r>
            <a:endParaRPr lang="pl-PL" sz="2800" b="1" dirty="0">
              <a:solidFill>
                <a:srgbClr val="C00000"/>
              </a:solidFill>
            </a:endParaRPr>
          </a:p>
        </p:txBody>
      </p:sp>
      <p:pic>
        <p:nvPicPr>
          <p:cNvPr id="10" name="Obraz 9">
            <a:extLst>
              <a:ext uri="{FF2B5EF4-FFF2-40B4-BE49-F238E27FC236}">
                <a16:creationId xmlns:a16="http://schemas.microsoft.com/office/drawing/2014/main" id="{0EC7B55D-50CC-A1C8-B9B2-96940C197519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11152690" y="708968"/>
            <a:ext cx="659422" cy="659422"/>
          </a:xfrm>
          <a:prstGeom prst="rect">
            <a:avLst/>
          </a:prstGeom>
        </p:spPr>
      </p:pic>
      <p:pic>
        <p:nvPicPr>
          <p:cNvPr id="11" name="Obraz 10" descr="Obraz zawierający szkic, rysowanie, sztuka&#10;&#10;Opis wygenerowany automatycznie">
            <a:extLst>
              <a:ext uri="{FF2B5EF4-FFF2-40B4-BE49-F238E27FC236}">
                <a16:creationId xmlns:a16="http://schemas.microsoft.com/office/drawing/2014/main" id="{1A999812-91C5-6CAA-FBAB-9377CACD1B3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18231" y="5982538"/>
            <a:ext cx="2176661" cy="659528"/>
          </a:xfrm>
          <a:prstGeom prst="rect">
            <a:avLst/>
          </a:prstGeom>
        </p:spPr>
      </p:pic>
      <p:sp>
        <p:nvSpPr>
          <p:cNvPr id="12" name="TextBox 42">
            <a:extLst>
              <a:ext uri="{FF2B5EF4-FFF2-40B4-BE49-F238E27FC236}">
                <a16:creationId xmlns:a16="http://schemas.microsoft.com/office/drawing/2014/main" id="{357712B7-3651-544C-7712-992C5CC71E20}"/>
              </a:ext>
            </a:extLst>
          </p:cNvPr>
          <p:cNvSpPr txBox="1"/>
          <p:nvPr/>
        </p:nvSpPr>
        <p:spPr>
          <a:xfrm>
            <a:off x="0" y="6432011"/>
            <a:ext cx="166061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900" b="1" dirty="0">
                <a:solidFill>
                  <a:srgbClr val="365AA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www.ubb.edu.pl</a:t>
            </a:r>
            <a:endParaRPr lang="en-ID" sz="900" b="1" dirty="0">
              <a:solidFill>
                <a:srgbClr val="365AA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3" name="Obraz 12">
            <a:extLst>
              <a:ext uri="{FF2B5EF4-FFF2-40B4-BE49-F238E27FC236}">
                <a16:creationId xmlns:a16="http://schemas.microsoft.com/office/drawing/2014/main" id="{1C664D05-A4C9-4C46-A17A-B81A995E1D6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197118" y="73226"/>
            <a:ext cx="1632933" cy="667864"/>
          </a:xfrm>
          <a:prstGeom prst="rect">
            <a:avLst/>
          </a:prstGeom>
        </p:spPr>
      </p:pic>
      <p:pic>
        <p:nvPicPr>
          <p:cNvPr id="14" name="Obraz 1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1720" y="5574324"/>
            <a:ext cx="917186" cy="1283676"/>
          </a:xfrm>
          <a:prstGeom prst="rect">
            <a:avLst/>
          </a:prstGeom>
        </p:spPr>
      </p:pic>
      <p:sp>
        <p:nvSpPr>
          <p:cNvPr id="15" name="TextBox 42">
            <a:extLst>
              <a:ext uri="{FF2B5EF4-FFF2-40B4-BE49-F238E27FC236}">
                <a16:creationId xmlns:a16="http://schemas.microsoft.com/office/drawing/2014/main" id="{357712B7-3651-544C-7712-992C5CC71E20}"/>
              </a:ext>
            </a:extLst>
          </p:cNvPr>
          <p:cNvSpPr txBox="1"/>
          <p:nvPr/>
        </p:nvSpPr>
        <p:spPr>
          <a:xfrm>
            <a:off x="9822400" y="6427856"/>
            <a:ext cx="218496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1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Lekcja 7. O mnie</a:t>
            </a:r>
            <a:endParaRPr lang="en-ID" sz="11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Obraz 6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3902" y="3604847"/>
            <a:ext cx="2611315" cy="2611315"/>
          </a:xfrm>
          <a:prstGeom prst="rect">
            <a:avLst/>
          </a:prstGeom>
        </p:spPr>
      </p:pic>
      <p:pic>
        <p:nvPicPr>
          <p:cNvPr id="8" name="Dźwięk 7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11488738" y="6154738"/>
            <a:ext cx="487362" cy="48736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72898661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 advTm="46761">
        <p15:prstTrans prst="peelOff"/>
      </p:transition>
    </mc:Choice>
    <mc:Fallback>
      <p:transition spd="slow" advTm="46761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 dirty="0" smtClean="0"/>
              <a:t>Pytanie: </a:t>
            </a:r>
            <a:r>
              <a:rPr lang="pl-PL" b="1" dirty="0" smtClean="0">
                <a:solidFill>
                  <a:srgbClr val="C00000"/>
                </a:solidFill>
              </a:rPr>
              <a:t>Wiek? </a:t>
            </a:r>
            <a:r>
              <a:rPr lang="pl-PL" dirty="0" smtClean="0"/>
              <a:t/>
            </a:r>
            <a:br>
              <a:rPr lang="pl-PL" dirty="0" smtClean="0"/>
            </a:br>
            <a:r>
              <a:rPr lang="pl-PL" sz="2400" i="1" dirty="0" err="1" smtClean="0">
                <a:solidFill>
                  <a:srgbClr val="0070C0"/>
                </a:solidFill>
              </a:rPr>
              <a:t>Question</a:t>
            </a:r>
            <a:r>
              <a:rPr lang="pl-PL" sz="2400" i="1" dirty="0" smtClean="0">
                <a:solidFill>
                  <a:srgbClr val="0070C0"/>
                </a:solidFill>
              </a:rPr>
              <a:t>: Age? </a:t>
            </a:r>
            <a:endParaRPr lang="pl-PL" i="1" dirty="0">
              <a:solidFill>
                <a:srgbClr val="0070C0"/>
              </a:solidFill>
            </a:endParaRP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oficjalnie</a:t>
            </a:r>
            <a:endParaRPr lang="pl-PL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1073394"/>
          </a:xfrm>
        </p:spPr>
        <p:txBody>
          <a:bodyPr>
            <a:normAutofit/>
          </a:bodyPr>
          <a:lstStyle/>
          <a:p>
            <a:r>
              <a:rPr lang="pl-PL" sz="3200" b="1" dirty="0" smtClean="0">
                <a:solidFill>
                  <a:srgbClr val="C00000"/>
                </a:solidFill>
              </a:rPr>
              <a:t>Ile pani/pan ma lat?</a:t>
            </a:r>
          </a:p>
          <a:p>
            <a:pPr marL="0" indent="0">
              <a:buNone/>
            </a:pPr>
            <a:r>
              <a:rPr lang="pl-PL" sz="2400" i="1" dirty="0" smtClean="0">
                <a:solidFill>
                  <a:srgbClr val="0070C0"/>
                </a:solidFill>
              </a:rPr>
              <a:t>How </a:t>
            </a:r>
            <a:r>
              <a:rPr lang="pl-PL" sz="2400" i="1" dirty="0" err="1" smtClean="0">
                <a:solidFill>
                  <a:srgbClr val="0070C0"/>
                </a:solidFill>
              </a:rPr>
              <a:t>old</a:t>
            </a:r>
            <a:r>
              <a:rPr lang="pl-PL" sz="2400" i="1" dirty="0" smtClean="0">
                <a:solidFill>
                  <a:srgbClr val="0070C0"/>
                </a:solidFill>
              </a:rPr>
              <a:t> </a:t>
            </a:r>
            <a:r>
              <a:rPr lang="pl-PL" sz="2400" i="1" dirty="0" err="1" smtClean="0">
                <a:solidFill>
                  <a:srgbClr val="0070C0"/>
                </a:solidFill>
              </a:rPr>
              <a:t>are</a:t>
            </a:r>
            <a:r>
              <a:rPr lang="pl-PL" sz="2400" i="1" dirty="0" smtClean="0">
                <a:solidFill>
                  <a:srgbClr val="0070C0"/>
                </a:solidFill>
              </a:rPr>
              <a:t> </a:t>
            </a:r>
            <a:r>
              <a:rPr lang="pl-PL" sz="2400" i="1" dirty="0" err="1" smtClean="0">
                <a:solidFill>
                  <a:srgbClr val="0070C0"/>
                </a:solidFill>
              </a:rPr>
              <a:t>you</a:t>
            </a:r>
            <a:r>
              <a:rPr lang="pl-PL" sz="2400" i="1" dirty="0" smtClean="0">
                <a:solidFill>
                  <a:srgbClr val="0070C0"/>
                </a:solidFill>
              </a:rPr>
              <a:t>, madame/sir?</a:t>
            </a:r>
          </a:p>
          <a:p>
            <a:endParaRPr lang="pl-PL" dirty="0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pl-PL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nieoficjalnie</a:t>
            </a:r>
            <a:endParaRPr lang="pl-PL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1231656"/>
          </a:xfrm>
        </p:spPr>
        <p:txBody>
          <a:bodyPr>
            <a:normAutofit/>
          </a:bodyPr>
          <a:lstStyle/>
          <a:p>
            <a:r>
              <a:rPr lang="pl-PL" sz="3200" b="1" dirty="0" smtClean="0">
                <a:solidFill>
                  <a:srgbClr val="C00000"/>
                </a:solidFill>
              </a:rPr>
              <a:t>Ile masz lat?</a:t>
            </a:r>
          </a:p>
          <a:p>
            <a:pPr marL="0" indent="0">
              <a:buNone/>
            </a:pPr>
            <a:r>
              <a:rPr lang="pl-PL" sz="2400" i="1" dirty="0">
                <a:solidFill>
                  <a:srgbClr val="0070C0"/>
                </a:solidFill>
              </a:rPr>
              <a:t>How </a:t>
            </a:r>
            <a:r>
              <a:rPr lang="pl-PL" sz="2400" i="1" dirty="0" err="1">
                <a:solidFill>
                  <a:srgbClr val="0070C0"/>
                </a:solidFill>
              </a:rPr>
              <a:t>old</a:t>
            </a:r>
            <a:r>
              <a:rPr lang="pl-PL" sz="2400" i="1" dirty="0">
                <a:solidFill>
                  <a:srgbClr val="0070C0"/>
                </a:solidFill>
              </a:rPr>
              <a:t> </a:t>
            </a:r>
            <a:r>
              <a:rPr lang="pl-PL" sz="2400" i="1" dirty="0" err="1">
                <a:solidFill>
                  <a:srgbClr val="0070C0"/>
                </a:solidFill>
              </a:rPr>
              <a:t>are</a:t>
            </a:r>
            <a:r>
              <a:rPr lang="pl-PL" sz="2400" i="1" dirty="0">
                <a:solidFill>
                  <a:srgbClr val="0070C0"/>
                </a:solidFill>
              </a:rPr>
              <a:t> </a:t>
            </a:r>
            <a:r>
              <a:rPr lang="pl-PL" sz="2400" i="1" dirty="0" err="1" smtClean="0">
                <a:solidFill>
                  <a:srgbClr val="0070C0"/>
                </a:solidFill>
              </a:rPr>
              <a:t>you</a:t>
            </a:r>
            <a:r>
              <a:rPr lang="pl-PL" sz="2400" i="1" dirty="0" smtClean="0">
                <a:solidFill>
                  <a:srgbClr val="0070C0"/>
                </a:solidFill>
              </a:rPr>
              <a:t>?</a:t>
            </a:r>
            <a:endParaRPr lang="pl-PL" sz="2400" i="1" dirty="0">
              <a:solidFill>
                <a:srgbClr val="0070C0"/>
              </a:solidFill>
            </a:endParaRPr>
          </a:p>
          <a:p>
            <a:endParaRPr lang="pl-PL" sz="3200" b="1" dirty="0" smtClean="0"/>
          </a:p>
          <a:p>
            <a:endParaRPr lang="pl-PL" dirty="0"/>
          </a:p>
        </p:txBody>
      </p:sp>
      <p:sp>
        <p:nvSpPr>
          <p:cNvPr id="7" name="pole tekstowe 6"/>
          <p:cNvSpPr txBox="1"/>
          <p:nvPr/>
        </p:nvSpPr>
        <p:spPr>
          <a:xfrm>
            <a:off x="918231" y="3578469"/>
            <a:ext cx="6339253" cy="24314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3200" b="1" dirty="0" smtClean="0">
                <a:solidFill>
                  <a:srgbClr val="C00000"/>
                </a:solidFill>
              </a:rPr>
              <a:t>Mam</a:t>
            </a:r>
            <a:r>
              <a:rPr lang="pl-PL" sz="3200" dirty="0">
                <a:solidFill>
                  <a:srgbClr val="C00000"/>
                </a:solidFill>
              </a:rPr>
              <a:t>:</a:t>
            </a:r>
            <a:r>
              <a:rPr lang="pl-PL" sz="3200" dirty="0" smtClean="0">
                <a:solidFill>
                  <a:srgbClr val="C00000"/>
                </a:solidFill>
              </a:rPr>
              <a:t> 20 </a:t>
            </a:r>
            <a:r>
              <a:rPr lang="pl-PL" sz="3200" b="1" dirty="0" smtClean="0">
                <a:solidFill>
                  <a:srgbClr val="C00000"/>
                </a:solidFill>
              </a:rPr>
              <a:t>dwadzieścia</a:t>
            </a:r>
            <a:r>
              <a:rPr lang="pl-PL" sz="3200" dirty="0" smtClean="0">
                <a:solidFill>
                  <a:srgbClr val="C00000"/>
                </a:solidFill>
              </a:rPr>
              <a:t>… </a:t>
            </a:r>
          </a:p>
          <a:p>
            <a:pPr algn="ctr"/>
            <a:r>
              <a:rPr lang="pl-PL" sz="2400" i="1" dirty="0" smtClean="0">
                <a:solidFill>
                  <a:srgbClr val="0070C0"/>
                </a:solidFill>
              </a:rPr>
              <a:t>I </a:t>
            </a:r>
            <a:r>
              <a:rPr lang="pl-PL" sz="2400" i="1" dirty="0" err="1" smtClean="0">
                <a:solidFill>
                  <a:srgbClr val="0070C0"/>
                </a:solidFill>
              </a:rPr>
              <a:t>am</a:t>
            </a:r>
            <a:r>
              <a:rPr lang="pl-PL" sz="2400" i="1" dirty="0" smtClean="0">
                <a:solidFill>
                  <a:srgbClr val="0070C0"/>
                </a:solidFill>
              </a:rPr>
              <a:t> 20… </a:t>
            </a:r>
            <a:r>
              <a:rPr lang="pl-PL" sz="2400" i="1" dirty="0" err="1" smtClean="0">
                <a:solidFill>
                  <a:srgbClr val="0070C0"/>
                </a:solidFill>
              </a:rPr>
              <a:t>years</a:t>
            </a:r>
            <a:r>
              <a:rPr lang="pl-PL" sz="2400" i="1" dirty="0" smtClean="0">
                <a:solidFill>
                  <a:srgbClr val="0070C0"/>
                </a:solidFill>
              </a:rPr>
              <a:t> </a:t>
            </a:r>
            <a:r>
              <a:rPr lang="pl-PL" sz="2400" i="1" dirty="0" err="1" smtClean="0">
                <a:solidFill>
                  <a:srgbClr val="0070C0"/>
                </a:solidFill>
              </a:rPr>
              <a:t>old</a:t>
            </a:r>
            <a:r>
              <a:rPr lang="pl-PL" sz="2400" i="1" dirty="0" smtClean="0">
                <a:solidFill>
                  <a:srgbClr val="0070C0"/>
                </a:solidFill>
              </a:rPr>
              <a:t>.</a:t>
            </a:r>
          </a:p>
          <a:p>
            <a:pPr marL="342900" indent="-342900" algn="ctr">
              <a:buFont typeface="+mj-lt"/>
              <a:buAutoNum type="alphaLcParenR"/>
            </a:pPr>
            <a:r>
              <a:rPr lang="pl-PL" sz="3200" dirty="0" smtClean="0"/>
              <a:t>20 – 21 </a:t>
            </a:r>
            <a:r>
              <a:rPr lang="pl-PL" sz="3200" b="1" dirty="0" smtClean="0">
                <a:solidFill>
                  <a:srgbClr val="C00000"/>
                </a:solidFill>
              </a:rPr>
              <a:t>lat</a:t>
            </a:r>
          </a:p>
          <a:p>
            <a:pPr marL="342900" indent="-342900" algn="ctr">
              <a:buFont typeface="+mj-lt"/>
              <a:buAutoNum type="alphaLcParenR"/>
            </a:pPr>
            <a:r>
              <a:rPr lang="pl-PL" sz="3200" dirty="0" smtClean="0"/>
              <a:t>22 – 24 </a:t>
            </a:r>
            <a:r>
              <a:rPr lang="pl-PL" sz="3200" b="1" dirty="0">
                <a:solidFill>
                  <a:srgbClr val="C00000"/>
                </a:solidFill>
              </a:rPr>
              <a:t>lata</a:t>
            </a:r>
            <a:r>
              <a:rPr lang="pl-PL" sz="3200" b="1" dirty="0"/>
              <a:t> </a:t>
            </a:r>
            <a:endParaRPr lang="pl-PL" sz="3200" b="1" dirty="0" smtClean="0"/>
          </a:p>
          <a:p>
            <a:pPr marL="342900" indent="-342900" algn="ctr">
              <a:buFont typeface="+mj-lt"/>
              <a:buAutoNum type="alphaLcParenR"/>
            </a:pPr>
            <a:r>
              <a:rPr lang="pl-PL" sz="3200" dirty="0" smtClean="0"/>
              <a:t>25 – 31 </a:t>
            </a:r>
            <a:r>
              <a:rPr lang="pl-PL" sz="3200" b="1" dirty="0">
                <a:solidFill>
                  <a:srgbClr val="C00000"/>
                </a:solidFill>
              </a:rPr>
              <a:t>lat.</a:t>
            </a:r>
          </a:p>
        </p:txBody>
      </p:sp>
      <p:sp>
        <p:nvSpPr>
          <p:cNvPr id="8" name="pole tekstowe 7"/>
          <p:cNvSpPr txBox="1"/>
          <p:nvPr/>
        </p:nvSpPr>
        <p:spPr>
          <a:xfrm>
            <a:off x="7201838" y="3977528"/>
            <a:ext cx="5241123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400" b="1" dirty="0" smtClean="0"/>
              <a:t>Zasada: </a:t>
            </a:r>
            <a:r>
              <a:rPr lang="pl-PL" sz="2400" i="1" dirty="0" err="1" smtClean="0">
                <a:solidFill>
                  <a:srgbClr val="0070C0"/>
                </a:solidFill>
              </a:rPr>
              <a:t>Rule</a:t>
            </a:r>
            <a:endParaRPr lang="pl-PL" sz="2400" i="1" dirty="0" smtClean="0">
              <a:solidFill>
                <a:srgbClr val="0070C0"/>
              </a:solidFill>
            </a:endParaRPr>
          </a:p>
          <a:p>
            <a:r>
              <a:rPr lang="pl-PL" sz="2400" dirty="0" smtClean="0"/>
              <a:t>1 rok</a:t>
            </a:r>
          </a:p>
          <a:p>
            <a:r>
              <a:rPr lang="pl-PL" sz="2400" dirty="0" smtClean="0"/>
              <a:t>2 – 4 i 22 – 24, 32 – 34, 42 – 44… lata</a:t>
            </a:r>
          </a:p>
          <a:p>
            <a:r>
              <a:rPr lang="pl-PL" sz="2400" dirty="0" smtClean="0"/>
              <a:t>20 i 21, 30 i 31, 40 i 41… lat</a:t>
            </a:r>
          </a:p>
          <a:p>
            <a:r>
              <a:rPr lang="pl-PL" sz="2400" dirty="0" smtClean="0"/>
              <a:t>25 – 29, 35 – 39, 45 – 49… lat </a:t>
            </a:r>
            <a:endParaRPr lang="pl-PL" sz="2400" dirty="0"/>
          </a:p>
        </p:txBody>
      </p:sp>
      <p:pic>
        <p:nvPicPr>
          <p:cNvPr id="9" name="Obraz 8">
            <a:extLst>
              <a:ext uri="{FF2B5EF4-FFF2-40B4-BE49-F238E27FC236}">
                <a16:creationId xmlns:a16="http://schemas.microsoft.com/office/drawing/2014/main" id="{0EC7B55D-50CC-A1C8-B9B2-96940C197519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11152690" y="708968"/>
            <a:ext cx="659422" cy="659422"/>
          </a:xfrm>
          <a:prstGeom prst="rect">
            <a:avLst/>
          </a:prstGeom>
        </p:spPr>
      </p:pic>
      <p:pic>
        <p:nvPicPr>
          <p:cNvPr id="10" name="Obraz 9" descr="Obraz zawierający szkic, rysowanie, sztuka&#10;&#10;Opis wygenerowany automatycznie">
            <a:extLst>
              <a:ext uri="{FF2B5EF4-FFF2-40B4-BE49-F238E27FC236}">
                <a16:creationId xmlns:a16="http://schemas.microsoft.com/office/drawing/2014/main" id="{1A999812-91C5-6CAA-FBAB-9377CACD1B3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18231" y="5982538"/>
            <a:ext cx="2176661" cy="659528"/>
          </a:xfrm>
          <a:prstGeom prst="rect">
            <a:avLst/>
          </a:prstGeom>
        </p:spPr>
      </p:pic>
      <p:sp>
        <p:nvSpPr>
          <p:cNvPr id="11" name="TextBox 42">
            <a:extLst>
              <a:ext uri="{FF2B5EF4-FFF2-40B4-BE49-F238E27FC236}">
                <a16:creationId xmlns:a16="http://schemas.microsoft.com/office/drawing/2014/main" id="{357712B7-3651-544C-7712-992C5CC71E20}"/>
              </a:ext>
            </a:extLst>
          </p:cNvPr>
          <p:cNvSpPr txBox="1"/>
          <p:nvPr/>
        </p:nvSpPr>
        <p:spPr>
          <a:xfrm>
            <a:off x="0" y="6432011"/>
            <a:ext cx="166061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900" b="1" dirty="0">
                <a:solidFill>
                  <a:srgbClr val="365AA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www.ubb.edu.pl</a:t>
            </a:r>
            <a:endParaRPr lang="en-ID" sz="900" b="1" dirty="0">
              <a:solidFill>
                <a:srgbClr val="365AA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" name="Obraz 11">
            <a:extLst>
              <a:ext uri="{FF2B5EF4-FFF2-40B4-BE49-F238E27FC236}">
                <a16:creationId xmlns:a16="http://schemas.microsoft.com/office/drawing/2014/main" id="{1C664D05-A4C9-4C46-A17A-B81A995E1D6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197118" y="73226"/>
            <a:ext cx="1632933" cy="667864"/>
          </a:xfrm>
          <a:prstGeom prst="rect">
            <a:avLst/>
          </a:prstGeom>
        </p:spPr>
      </p:pic>
      <p:pic>
        <p:nvPicPr>
          <p:cNvPr id="13" name="Obraz 1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1720" y="5574324"/>
            <a:ext cx="917186" cy="1283676"/>
          </a:xfrm>
          <a:prstGeom prst="rect">
            <a:avLst/>
          </a:prstGeom>
        </p:spPr>
      </p:pic>
      <p:sp>
        <p:nvSpPr>
          <p:cNvPr id="14" name="TextBox 42">
            <a:extLst>
              <a:ext uri="{FF2B5EF4-FFF2-40B4-BE49-F238E27FC236}">
                <a16:creationId xmlns:a16="http://schemas.microsoft.com/office/drawing/2014/main" id="{357712B7-3651-544C-7712-992C5CC71E20}"/>
              </a:ext>
            </a:extLst>
          </p:cNvPr>
          <p:cNvSpPr txBox="1"/>
          <p:nvPr/>
        </p:nvSpPr>
        <p:spPr>
          <a:xfrm>
            <a:off x="9822400" y="6427856"/>
            <a:ext cx="218496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1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Lekcja 7. O mnie</a:t>
            </a:r>
            <a:endParaRPr lang="en-ID" sz="11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5" name="Dźwięk 14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11488738" y="6154738"/>
            <a:ext cx="487362" cy="48736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68253755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 advTm="74035">
        <p15:prstTrans prst="peelOff"/>
      </p:transition>
    </mc:Choice>
    <mc:Fallback>
      <p:transition spd="slow" advTm="74035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" dur="25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8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1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4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7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0" dur="5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8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</p:childTnLst>
        </p:cTn>
      </p:par>
    </p:tnLst>
    <p:bldLst>
      <p:bldP spid="2" grpId="0"/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 dirty="0" smtClean="0"/>
              <a:t>Pytanie: </a:t>
            </a:r>
            <a:r>
              <a:rPr lang="pl-PL" b="1" dirty="0" smtClean="0">
                <a:solidFill>
                  <a:srgbClr val="C00000"/>
                </a:solidFill>
              </a:rPr>
              <a:t>Rodzeństwo? </a:t>
            </a:r>
            <a:r>
              <a:rPr lang="pl-PL" dirty="0" smtClean="0"/>
              <a:t/>
            </a:r>
            <a:br>
              <a:rPr lang="pl-PL" dirty="0" smtClean="0"/>
            </a:br>
            <a:r>
              <a:rPr lang="pl-PL" sz="2400" i="1" dirty="0" err="1" smtClean="0">
                <a:solidFill>
                  <a:srgbClr val="0070C0"/>
                </a:solidFill>
              </a:rPr>
              <a:t>Question</a:t>
            </a:r>
            <a:r>
              <a:rPr lang="pl-PL" sz="2400" i="1" dirty="0" smtClean="0">
                <a:solidFill>
                  <a:srgbClr val="0070C0"/>
                </a:solidFill>
              </a:rPr>
              <a:t>: </a:t>
            </a:r>
            <a:r>
              <a:rPr lang="pl-PL" sz="2400" i="1" dirty="0" err="1" smtClean="0">
                <a:solidFill>
                  <a:srgbClr val="0070C0"/>
                </a:solidFill>
              </a:rPr>
              <a:t>Siblings</a:t>
            </a:r>
            <a:r>
              <a:rPr lang="pl-PL" sz="2400" i="1" dirty="0" smtClean="0">
                <a:solidFill>
                  <a:srgbClr val="0070C0"/>
                </a:solidFill>
              </a:rPr>
              <a:t>?</a:t>
            </a:r>
            <a:endParaRPr lang="pl-PL" i="1" dirty="0">
              <a:solidFill>
                <a:srgbClr val="0070C0"/>
              </a:solidFill>
            </a:endParaRP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oficjalnie </a:t>
            </a:r>
            <a:endParaRPr lang="pl-PL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965458" cy="950302"/>
          </a:xfrm>
        </p:spPr>
        <p:txBody>
          <a:bodyPr>
            <a:noAutofit/>
          </a:bodyPr>
          <a:lstStyle/>
          <a:p>
            <a:r>
              <a:rPr lang="pl-PL" sz="3200" b="1" dirty="0" smtClean="0">
                <a:solidFill>
                  <a:srgbClr val="C00000"/>
                </a:solidFill>
              </a:rPr>
              <a:t>Czy ma </a:t>
            </a:r>
            <a:r>
              <a:rPr lang="pl-PL" sz="3200" b="1" dirty="0">
                <a:solidFill>
                  <a:srgbClr val="C00000"/>
                </a:solidFill>
              </a:rPr>
              <a:t>pani/pan </a:t>
            </a:r>
            <a:r>
              <a:rPr lang="pl-PL" sz="3200" b="1" dirty="0" smtClean="0">
                <a:solidFill>
                  <a:srgbClr val="C00000"/>
                </a:solidFill>
              </a:rPr>
              <a:t>rodzeństwo?</a:t>
            </a:r>
          </a:p>
          <a:p>
            <a:pPr marL="0" indent="0">
              <a:buNone/>
            </a:pPr>
            <a:r>
              <a:rPr lang="pl-PL" sz="2400" i="1" dirty="0" smtClean="0">
                <a:solidFill>
                  <a:srgbClr val="0070C0"/>
                </a:solidFill>
              </a:rPr>
              <a:t>Do </a:t>
            </a:r>
            <a:r>
              <a:rPr lang="pl-PL" sz="2400" i="1" dirty="0" err="1" smtClean="0">
                <a:solidFill>
                  <a:srgbClr val="0070C0"/>
                </a:solidFill>
              </a:rPr>
              <a:t>you</a:t>
            </a:r>
            <a:r>
              <a:rPr lang="pl-PL" sz="2400" i="1" dirty="0" smtClean="0">
                <a:solidFill>
                  <a:srgbClr val="0070C0"/>
                </a:solidFill>
              </a:rPr>
              <a:t> </a:t>
            </a:r>
            <a:r>
              <a:rPr lang="pl-PL" sz="2400" i="1" dirty="0" err="1" smtClean="0">
                <a:solidFill>
                  <a:srgbClr val="0070C0"/>
                </a:solidFill>
              </a:rPr>
              <a:t>have</a:t>
            </a:r>
            <a:r>
              <a:rPr lang="pl-PL" sz="2400" i="1" dirty="0" smtClean="0">
                <a:solidFill>
                  <a:srgbClr val="0070C0"/>
                </a:solidFill>
              </a:rPr>
              <a:t> </a:t>
            </a:r>
            <a:r>
              <a:rPr lang="pl-PL" sz="2400" i="1" dirty="0" err="1" smtClean="0">
                <a:solidFill>
                  <a:srgbClr val="0070C0"/>
                </a:solidFill>
              </a:rPr>
              <a:t>any</a:t>
            </a:r>
            <a:r>
              <a:rPr lang="pl-PL" sz="2400" i="1" dirty="0" smtClean="0">
                <a:solidFill>
                  <a:srgbClr val="0070C0"/>
                </a:solidFill>
              </a:rPr>
              <a:t> </a:t>
            </a:r>
            <a:r>
              <a:rPr lang="pl-PL" sz="2400" i="1" dirty="0" err="1" smtClean="0">
                <a:solidFill>
                  <a:srgbClr val="0070C0"/>
                </a:solidFill>
              </a:rPr>
              <a:t>siblings</a:t>
            </a:r>
            <a:r>
              <a:rPr lang="pl-PL" sz="2400" i="1" dirty="0" smtClean="0">
                <a:solidFill>
                  <a:srgbClr val="0070C0"/>
                </a:solidFill>
              </a:rPr>
              <a:t>, madame/sir?</a:t>
            </a:r>
            <a:endParaRPr lang="pl-PL" sz="2400" i="1" dirty="0">
              <a:solidFill>
                <a:srgbClr val="0070C0"/>
              </a:solidFill>
            </a:endParaRPr>
          </a:p>
          <a:p>
            <a:endParaRPr lang="pl-PL" sz="3200" dirty="0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7156938" y="1681163"/>
            <a:ext cx="4198450" cy="823912"/>
          </a:xfrm>
        </p:spPr>
        <p:txBody>
          <a:bodyPr/>
          <a:lstStyle/>
          <a:p>
            <a:r>
              <a:rPr lang="pl-PL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nieoficjalnie </a:t>
            </a:r>
            <a:endParaRPr lang="pl-PL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7156938" y="2505075"/>
            <a:ext cx="4783016" cy="836002"/>
          </a:xfrm>
        </p:spPr>
        <p:txBody>
          <a:bodyPr>
            <a:normAutofit fontScale="85000" lnSpcReduction="20000"/>
          </a:bodyPr>
          <a:lstStyle/>
          <a:p>
            <a:r>
              <a:rPr lang="pl-PL" sz="3800" b="1" dirty="0" smtClean="0">
                <a:solidFill>
                  <a:srgbClr val="C00000"/>
                </a:solidFill>
              </a:rPr>
              <a:t>Czy masz rodzeństwo?</a:t>
            </a:r>
          </a:p>
          <a:p>
            <a:pPr marL="0" indent="0">
              <a:buNone/>
            </a:pPr>
            <a:r>
              <a:rPr lang="pl-PL" i="1" dirty="0" smtClean="0">
                <a:solidFill>
                  <a:srgbClr val="0070C0"/>
                </a:solidFill>
              </a:rPr>
              <a:t>Do </a:t>
            </a:r>
            <a:r>
              <a:rPr lang="pl-PL" i="1" dirty="0" err="1">
                <a:solidFill>
                  <a:srgbClr val="0070C0"/>
                </a:solidFill>
              </a:rPr>
              <a:t>you</a:t>
            </a:r>
            <a:r>
              <a:rPr lang="pl-PL" i="1" dirty="0">
                <a:solidFill>
                  <a:srgbClr val="0070C0"/>
                </a:solidFill>
              </a:rPr>
              <a:t> </a:t>
            </a:r>
            <a:r>
              <a:rPr lang="pl-PL" i="1" dirty="0" err="1">
                <a:solidFill>
                  <a:srgbClr val="0070C0"/>
                </a:solidFill>
              </a:rPr>
              <a:t>have</a:t>
            </a:r>
            <a:r>
              <a:rPr lang="pl-PL" i="1" dirty="0">
                <a:solidFill>
                  <a:srgbClr val="0070C0"/>
                </a:solidFill>
              </a:rPr>
              <a:t> </a:t>
            </a:r>
            <a:r>
              <a:rPr lang="pl-PL" i="1" dirty="0" err="1">
                <a:solidFill>
                  <a:srgbClr val="0070C0"/>
                </a:solidFill>
              </a:rPr>
              <a:t>any</a:t>
            </a:r>
            <a:r>
              <a:rPr lang="pl-PL" i="1" dirty="0">
                <a:solidFill>
                  <a:srgbClr val="0070C0"/>
                </a:solidFill>
              </a:rPr>
              <a:t> </a:t>
            </a:r>
            <a:r>
              <a:rPr lang="pl-PL" i="1" dirty="0" err="1">
                <a:solidFill>
                  <a:srgbClr val="0070C0"/>
                </a:solidFill>
              </a:rPr>
              <a:t>siblings</a:t>
            </a:r>
            <a:r>
              <a:rPr lang="pl-PL" sz="2600" i="1" dirty="0" smtClean="0">
                <a:solidFill>
                  <a:srgbClr val="0070C0"/>
                </a:solidFill>
              </a:rPr>
              <a:t>?</a:t>
            </a:r>
            <a:endParaRPr lang="pl-PL" sz="2600" i="1" dirty="0">
              <a:solidFill>
                <a:srgbClr val="0070C0"/>
              </a:solidFill>
            </a:endParaRPr>
          </a:p>
        </p:txBody>
      </p:sp>
      <p:sp>
        <p:nvSpPr>
          <p:cNvPr id="7" name="pole tekstowe 6"/>
          <p:cNvSpPr txBox="1"/>
          <p:nvPr/>
        </p:nvSpPr>
        <p:spPr>
          <a:xfrm>
            <a:off x="2069820" y="3934127"/>
            <a:ext cx="392775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3200" b="1" dirty="0" smtClean="0">
                <a:solidFill>
                  <a:srgbClr val="C00000"/>
                </a:solidFill>
              </a:rPr>
              <a:t>Tak, mam: </a:t>
            </a:r>
            <a:r>
              <a:rPr lang="pl-PL" sz="2400" i="1" dirty="0" err="1" smtClean="0">
                <a:solidFill>
                  <a:srgbClr val="0070C0"/>
                </a:solidFill>
              </a:rPr>
              <a:t>Yes</a:t>
            </a:r>
            <a:r>
              <a:rPr lang="pl-PL" sz="2400" i="1" dirty="0" smtClean="0">
                <a:solidFill>
                  <a:srgbClr val="0070C0"/>
                </a:solidFill>
              </a:rPr>
              <a:t>, I </a:t>
            </a:r>
            <a:r>
              <a:rPr lang="pl-PL" sz="2400" i="1" dirty="0" err="1" smtClean="0">
                <a:solidFill>
                  <a:srgbClr val="0070C0"/>
                </a:solidFill>
              </a:rPr>
              <a:t>have</a:t>
            </a:r>
            <a:r>
              <a:rPr lang="pl-PL" sz="2400" i="1" dirty="0" smtClean="0">
                <a:solidFill>
                  <a:srgbClr val="0070C0"/>
                </a:solidFill>
              </a:rPr>
              <a:t> a</a:t>
            </a:r>
          </a:p>
          <a:p>
            <a:pPr marL="342900" indent="-342900">
              <a:buFont typeface="+mj-lt"/>
              <a:buAutoNum type="arabicPeriod"/>
            </a:pPr>
            <a:r>
              <a:rPr lang="pl-PL" sz="3200" dirty="0" smtClean="0"/>
              <a:t>brata</a:t>
            </a:r>
            <a:r>
              <a:rPr lang="pl-PL" sz="2800" dirty="0" smtClean="0"/>
              <a:t> </a:t>
            </a:r>
            <a:r>
              <a:rPr lang="pl-PL" sz="2400" i="1" dirty="0" err="1" smtClean="0">
                <a:solidFill>
                  <a:srgbClr val="0070C0"/>
                </a:solidFill>
              </a:rPr>
              <a:t>brother</a:t>
            </a:r>
            <a:endParaRPr lang="pl-PL" sz="2400" i="1" dirty="0" smtClean="0">
              <a:solidFill>
                <a:srgbClr val="0070C0"/>
              </a:solidFill>
            </a:endParaRPr>
          </a:p>
          <a:p>
            <a:pPr marL="342900" indent="-342900">
              <a:buFont typeface="+mj-lt"/>
              <a:buAutoNum type="arabicPeriod"/>
            </a:pPr>
            <a:r>
              <a:rPr lang="pl-PL" sz="3200" dirty="0" smtClean="0"/>
              <a:t>siostr</a:t>
            </a:r>
            <a:r>
              <a:rPr lang="pl-PL" sz="3200" b="1" dirty="0" smtClean="0"/>
              <a:t>ę</a:t>
            </a:r>
            <a:r>
              <a:rPr lang="pl-PL" sz="2800" dirty="0" smtClean="0"/>
              <a:t> </a:t>
            </a:r>
            <a:r>
              <a:rPr lang="pl-PL" sz="2400" i="1" dirty="0" err="1" smtClean="0">
                <a:solidFill>
                  <a:srgbClr val="0070C0"/>
                </a:solidFill>
              </a:rPr>
              <a:t>sister</a:t>
            </a:r>
            <a:endParaRPr lang="pl-PL" sz="2400" i="1" dirty="0" smtClean="0">
              <a:solidFill>
                <a:srgbClr val="0070C0"/>
              </a:solidFill>
            </a:endParaRPr>
          </a:p>
        </p:txBody>
      </p:sp>
      <p:pic>
        <p:nvPicPr>
          <p:cNvPr id="8" name="Obraz 7">
            <a:extLst>
              <a:ext uri="{FF2B5EF4-FFF2-40B4-BE49-F238E27FC236}">
                <a16:creationId xmlns:a16="http://schemas.microsoft.com/office/drawing/2014/main" id="{0EC7B55D-50CC-A1C8-B9B2-96940C197519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11152690" y="708968"/>
            <a:ext cx="659422" cy="659422"/>
          </a:xfrm>
          <a:prstGeom prst="rect">
            <a:avLst/>
          </a:prstGeom>
        </p:spPr>
      </p:pic>
      <p:pic>
        <p:nvPicPr>
          <p:cNvPr id="9" name="Obraz 8" descr="Obraz zawierający szkic, rysowanie, sztuka&#10;&#10;Opis wygenerowany automatycznie">
            <a:extLst>
              <a:ext uri="{FF2B5EF4-FFF2-40B4-BE49-F238E27FC236}">
                <a16:creationId xmlns:a16="http://schemas.microsoft.com/office/drawing/2014/main" id="{1A999812-91C5-6CAA-FBAB-9377CACD1B3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18231" y="5982538"/>
            <a:ext cx="2176661" cy="659528"/>
          </a:xfrm>
          <a:prstGeom prst="rect">
            <a:avLst/>
          </a:prstGeom>
        </p:spPr>
      </p:pic>
      <p:sp>
        <p:nvSpPr>
          <p:cNvPr id="10" name="TextBox 42">
            <a:extLst>
              <a:ext uri="{FF2B5EF4-FFF2-40B4-BE49-F238E27FC236}">
                <a16:creationId xmlns:a16="http://schemas.microsoft.com/office/drawing/2014/main" id="{357712B7-3651-544C-7712-992C5CC71E20}"/>
              </a:ext>
            </a:extLst>
          </p:cNvPr>
          <p:cNvSpPr txBox="1"/>
          <p:nvPr/>
        </p:nvSpPr>
        <p:spPr>
          <a:xfrm>
            <a:off x="0" y="6432011"/>
            <a:ext cx="166061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900" b="1" dirty="0">
                <a:solidFill>
                  <a:srgbClr val="365AA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www.ubb.edu.pl</a:t>
            </a:r>
            <a:endParaRPr lang="en-ID" sz="900" b="1" dirty="0">
              <a:solidFill>
                <a:srgbClr val="365AA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Obraz 10">
            <a:extLst>
              <a:ext uri="{FF2B5EF4-FFF2-40B4-BE49-F238E27FC236}">
                <a16:creationId xmlns:a16="http://schemas.microsoft.com/office/drawing/2014/main" id="{1C664D05-A4C9-4C46-A17A-B81A995E1D6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197118" y="73226"/>
            <a:ext cx="1632933" cy="667864"/>
          </a:xfrm>
          <a:prstGeom prst="rect">
            <a:avLst/>
          </a:prstGeom>
        </p:spPr>
      </p:pic>
      <p:pic>
        <p:nvPicPr>
          <p:cNvPr id="12" name="Obraz 1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1720" y="5574324"/>
            <a:ext cx="917186" cy="1283676"/>
          </a:xfrm>
          <a:prstGeom prst="rect">
            <a:avLst/>
          </a:prstGeom>
        </p:spPr>
      </p:pic>
      <p:sp>
        <p:nvSpPr>
          <p:cNvPr id="13" name="TextBox 42">
            <a:extLst>
              <a:ext uri="{FF2B5EF4-FFF2-40B4-BE49-F238E27FC236}">
                <a16:creationId xmlns:a16="http://schemas.microsoft.com/office/drawing/2014/main" id="{357712B7-3651-544C-7712-992C5CC71E20}"/>
              </a:ext>
            </a:extLst>
          </p:cNvPr>
          <p:cNvSpPr txBox="1"/>
          <p:nvPr/>
        </p:nvSpPr>
        <p:spPr>
          <a:xfrm>
            <a:off x="9822400" y="6427856"/>
            <a:ext cx="218496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1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Lekcja 7. O mnie</a:t>
            </a:r>
            <a:endParaRPr lang="en-ID" sz="11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pole tekstowe 13"/>
          <p:cNvSpPr txBox="1"/>
          <p:nvPr/>
        </p:nvSpPr>
        <p:spPr>
          <a:xfrm>
            <a:off x="6269363" y="3992637"/>
            <a:ext cx="481773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3200" b="1" dirty="0" smtClean="0">
                <a:solidFill>
                  <a:srgbClr val="C00000"/>
                </a:solidFill>
              </a:rPr>
              <a:t>Nie, nie mam: </a:t>
            </a:r>
            <a:r>
              <a:rPr lang="pl-PL" sz="2400" i="1" dirty="0" smtClean="0">
                <a:solidFill>
                  <a:srgbClr val="0070C0"/>
                </a:solidFill>
              </a:rPr>
              <a:t>No, I </a:t>
            </a:r>
            <a:r>
              <a:rPr lang="pl-PL" sz="2400" i="1" dirty="0" err="1" smtClean="0">
                <a:solidFill>
                  <a:srgbClr val="0070C0"/>
                </a:solidFill>
              </a:rPr>
              <a:t>don’t</a:t>
            </a:r>
            <a:r>
              <a:rPr lang="pl-PL" sz="2400" i="1" dirty="0" smtClean="0">
                <a:solidFill>
                  <a:srgbClr val="0070C0"/>
                </a:solidFill>
              </a:rPr>
              <a:t> </a:t>
            </a:r>
            <a:r>
              <a:rPr lang="pl-PL" sz="2400" i="1" dirty="0" err="1" smtClean="0">
                <a:solidFill>
                  <a:srgbClr val="0070C0"/>
                </a:solidFill>
              </a:rPr>
              <a:t>have</a:t>
            </a:r>
            <a:r>
              <a:rPr lang="pl-PL" sz="2400" i="1" dirty="0" smtClean="0">
                <a:solidFill>
                  <a:srgbClr val="0070C0"/>
                </a:solidFill>
              </a:rPr>
              <a:t>  </a:t>
            </a:r>
          </a:p>
          <a:p>
            <a:pPr marL="342900" indent="-342900">
              <a:buFont typeface="+mj-lt"/>
              <a:buAutoNum type="arabicPeriod"/>
            </a:pPr>
            <a:r>
              <a:rPr lang="pl-PL" sz="3200" dirty="0" smtClean="0"/>
              <a:t>brata</a:t>
            </a:r>
            <a:r>
              <a:rPr lang="pl-PL" sz="2800" dirty="0" smtClean="0"/>
              <a:t> </a:t>
            </a:r>
            <a:r>
              <a:rPr lang="pl-PL" sz="2400" i="1" dirty="0" err="1" smtClean="0">
                <a:solidFill>
                  <a:srgbClr val="0070C0"/>
                </a:solidFill>
              </a:rPr>
              <a:t>brother</a:t>
            </a:r>
            <a:endParaRPr lang="pl-PL" sz="2400" i="1" dirty="0" smtClean="0">
              <a:solidFill>
                <a:srgbClr val="0070C0"/>
              </a:solidFill>
            </a:endParaRPr>
          </a:p>
          <a:p>
            <a:pPr marL="342900" indent="-342900">
              <a:buFont typeface="+mj-lt"/>
              <a:buAutoNum type="arabicPeriod"/>
            </a:pPr>
            <a:r>
              <a:rPr lang="pl-PL" sz="3200" dirty="0" smtClean="0"/>
              <a:t>siostr</a:t>
            </a:r>
            <a:r>
              <a:rPr lang="pl-PL" sz="3200" b="1" dirty="0" smtClean="0"/>
              <a:t>y</a:t>
            </a:r>
            <a:r>
              <a:rPr lang="pl-PL" sz="2800" dirty="0" smtClean="0"/>
              <a:t> </a:t>
            </a:r>
            <a:r>
              <a:rPr lang="pl-PL" sz="2400" i="1" dirty="0" err="1" smtClean="0">
                <a:solidFill>
                  <a:srgbClr val="0070C0"/>
                </a:solidFill>
              </a:rPr>
              <a:t>sister</a:t>
            </a:r>
            <a:endParaRPr lang="pl-PL" sz="2400" i="1" dirty="0" smtClean="0">
              <a:solidFill>
                <a:srgbClr val="0070C0"/>
              </a:solidFill>
            </a:endParaRPr>
          </a:p>
        </p:txBody>
      </p:sp>
      <p:pic>
        <p:nvPicPr>
          <p:cNvPr id="15" name="Dźwięk 14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11488738" y="6154738"/>
            <a:ext cx="487362" cy="48736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06322753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 advTm="34153">
        <p15:prstTrans prst="peelOff"/>
      </p:transition>
    </mc:Choice>
    <mc:Fallback>
      <p:transition spd="slow" advTm="34153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" dur="25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6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</p:childTnLst>
        </p:cTn>
      </p:par>
    </p:tnLst>
    <p:bldLst>
      <p:bldP spid="2" grpId="0"/>
      <p:bldP spid="1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 dirty="0" smtClean="0"/>
              <a:t>Pytanie: </a:t>
            </a:r>
            <a:r>
              <a:rPr lang="pl-PL" b="1" dirty="0" smtClean="0">
                <a:solidFill>
                  <a:srgbClr val="C00000"/>
                </a:solidFill>
              </a:rPr>
              <a:t>Hobby? </a:t>
            </a:r>
            <a:r>
              <a:rPr lang="pl-PL" dirty="0" smtClean="0"/>
              <a:t/>
            </a:r>
            <a:br>
              <a:rPr lang="pl-PL" dirty="0" smtClean="0"/>
            </a:br>
            <a:r>
              <a:rPr lang="pl-PL" sz="2400" i="1" dirty="0" err="1" smtClean="0">
                <a:solidFill>
                  <a:srgbClr val="0070C0"/>
                </a:solidFill>
              </a:rPr>
              <a:t>Question</a:t>
            </a:r>
            <a:r>
              <a:rPr lang="pl-PL" sz="2400" i="1" dirty="0" smtClean="0">
                <a:solidFill>
                  <a:srgbClr val="0070C0"/>
                </a:solidFill>
              </a:rPr>
              <a:t>: Hobby?</a:t>
            </a:r>
            <a:endParaRPr lang="pl-PL" i="1" dirty="0">
              <a:solidFill>
                <a:srgbClr val="0070C0"/>
              </a:solidFill>
            </a:endParaRP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oficjalnie </a:t>
            </a:r>
            <a:endParaRPr lang="pl-PL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965458" cy="950302"/>
          </a:xfrm>
        </p:spPr>
        <p:txBody>
          <a:bodyPr>
            <a:noAutofit/>
          </a:bodyPr>
          <a:lstStyle/>
          <a:p>
            <a:r>
              <a:rPr lang="pl-PL" sz="3200" b="1" dirty="0" smtClean="0">
                <a:solidFill>
                  <a:srgbClr val="C00000"/>
                </a:solidFill>
              </a:rPr>
              <a:t>Czym się </a:t>
            </a:r>
            <a:r>
              <a:rPr lang="pl-PL" sz="3200" b="1" dirty="0">
                <a:solidFill>
                  <a:srgbClr val="C00000"/>
                </a:solidFill>
              </a:rPr>
              <a:t>pani/pan interesuje</a:t>
            </a:r>
            <a:r>
              <a:rPr lang="pl-PL" sz="3200" b="1" dirty="0" smtClean="0">
                <a:solidFill>
                  <a:srgbClr val="C00000"/>
                </a:solidFill>
              </a:rPr>
              <a:t>?</a:t>
            </a:r>
          </a:p>
          <a:p>
            <a:pPr marL="0" indent="0">
              <a:buNone/>
            </a:pPr>
            <a:r>
              <a:rPr lang="pl-PL" sz="2400" i="1" dirty="0">
                <a:solidFill>
                  <a:srgbClr val="0070C0"/>
                </a:solidFill>
              </a:rPr>
              <a:t>W</a:t>
            </a:r>
            <a:r>
              <a:rPr lang="en-US" sz="2400" i="1" dirty="0">
                <a:solidFill>
                  <a:srgbClr val="0070C0"/>
                </a:solidFill>
              </a:rPr>
              <a:t>hat are you interested </a:t>
            </a:r>
            <a:r>
              <a:rPr lang="en-US" sz="2400" i="1" dirty="0" smtClean="0">
                <a:solidFill>
                  <a:srgbClr val="0070C0"/>
                </a:solidFill>
              </a:rPr>
              <a:t>in</a:t>
            </a:r>
            <a:r>
              <a:rPr lang="pl-PL" sz="2400" i="1" dirty="0" smtClean="0">
                <a:solidFill>
                  <a:srgbClr val="0070C0"/>
                </a:solidFill>
              </a:rPr>
              <a:t>, madame/sir?</a:t>
            </a:r>
            <a:endParaRPr lang="pl-PL" sz="2400" i="1" dirty="0">
              <a:solidFill>
                <a:srgbClr val="0070C0"/>
              </a:solidFill>
            </a:endParaRPr>
          </a:p>
          <a:p>
            <a:endParaRPr lang="pl-PL" sz="3200" dirty="0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7156938" y="1681163"/>
            <a:ext cx="4198450" cy="823912"/>
          </a:xfrm>
        </p:spPr>
        <p:txBody>
          <a:bodyPr/>
          <a:lstStyle/>
          <a:p>
            <a:r>
              <a:rPr lang="pl-PL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nieoficjalnie </a:t>
            </a:r>
            <a:endParaRPr lang="pl-PL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7156938" y="2505075"/>
            <a:ext cx="4783016" cy="836002"/>
          </a:xfrm>
        </p:spPr>
        <p:txBody>
          <a:bodyPr>
            <a:normAutofit fontScale="92500" lnSpcReduction="20000"/>
          </a:bodyPr>
          <a:lstStyle/>
          <a:p>
            <a:r>
              <a:rPr lang="pl-PL" sz="3500" b="1" dirty="0" smtClean="0">
                <a:solidFill>
                  <a:srgbClr val="C00000"/>
                </a:solidFill>
              </a:rPr>
              <a:t>Czym się interesujesz?</a:t>
            </a:r>
          </a:p>
          <a:p>
            <a:pPr marL="0" indent="0">
              <a:buNone/>
            </a:pPr>
            <a:r>
              <a:rPr lang="pl-PL" sz="2600" i="1" dirty="0" smtClean="0">
                <a:solidFill>
                  <a:srgbClr val="0070C0"/>
                </a:solidFill>
              </a:rPr>
              <a:t>W</a:t>
            </a:r>
            <a:r>
              <a:rPr lang="en-US" sz="2600" i="1" dirty="0" smtClean="0">
                <a:solidFill>
                  <a:srgbClr val="0070C0"/>
                </a:solidFill>
              </a:rPr>
              <a:t>hat </a:t>
            </a:r>
            <a:r>
              <a:rPr lang="en-US" sz="2600" i="1" dirty="0">
                <a:solidFill>
                  <a:srgbClr val="0070C0"/>
                </a:solidFill>
              </a:rPr>
              <a:t>are you interested </a:t>
            </a:r>
            <a:r>
              <a:rPr lang="en-US" sz="2600" i="1" dirty="0" smtClean="0">
                <a:solidFill>
                  <a:srgbClr val="0070C0"/>
                </a:solidFill>
              </a:rPr>
              <a:t>in</a:t>
            </a:r>
            <a:r>
              <a:rPr lang="pl-PL" sz="2600" i="1" dirty="0" smtClean="0">
                <a:solidFill>
                  <a:srgbClr val="0070C0"/>
                </a:solidFill>
              </a:rPr>
              <a:t>?</a:t>
            </a:r>
            <a:endParaRPr lang="pl-PL" sz="2600" i="1" dirty="0">
              <a:solidFill>
                <a:srgbClr val="0070C0"/>
              </a:solidFill>
            </a:endParaRPr>
          </a:p>
        </p:txBody>
      </p:sp>
      <p:sp>
        <p:nvSpPr>
          <p:cNvPr id="7" name="pole tekstowe 6"/>
          <p:cNvSpPr txBox="1"/>
          <p:nvPr/>
        </p:nvSpPr>
        <p:spPr>
          <a:xfrm>
            <a:off x="4206350" y="3853415"/>
            <a:ext cx="670853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3200" b="1" dirty="0" smtClean="0">
                <a:solidFill>
                  <a:srgbClr val="C00000"/>
                </a:solidFill>
              </a:rPr>
              <a:t>Interesuję się: </a:t>
            </a:r>
            <a:r>
              <a:rPr lang="pl-PL" sz="2400" i="1" dirty="0" err="1" smtClean="0">
                <a:solidFill>
                  <a:srgbClr val="0070C0"/>
                </a:solidFill>
              </a:rPr>
              <a:t>I’m</a:t>
            </a:r>
            <a:r>
              <a:rPr lang="pl-PL" sz="2400" i="1" dirty="0" smtClean="0">
                <a:solidFill>
                  <a:srgbClr val="0070C0"/>
                </a:solidFill>
              </a:rPr>
              <a:t> </a:t>
            </a:r>
            <a:r>
              <a:rPr lang="pl-PL" sz="2400" i="1" dirty="0" err="1" smtClean="0">
                <a:solidFill>
                  <a:srgbClr val="0070C0"/>
                </a:solidFill>
              </a:rPr>
              <a:t>interested</a:t>
            </a:r>
            <a:r>
              <a:rPr lang="pl-PL" sz="2400" i="1" dirty="0" smtClean="0">
                <a:solidFill>
                  <a:srgbClr val="0070C0"/>
                </a:solidFill>
              </a:rPr>
              <a:t> in</a:t>
            </a:r>
          </a:p>
          <a:p>
            <a:pPr marL="342900" indent="-342900">
              <a:buFont typeface="+mj-lt"/>
              <a:buAutoNum type="arabicPeriod"/>
            </a:pPr>
            <a:r>
              <a:rPr lang="pl-PL" sz="3200" dirty="0" smtClean="0"/>
              <a:t>sport</a:t>
            </a:r>
            <a:r>
              <a:rPr lang="pl-PL" sz="3600" b="1" dirty="0" smtClean="0"/>
              <a:t>em</a:t>
            </a:r>
            <a:r>
              <a:rPr lang="pl-PL" sz="2800" dirty="0" smtClean="0"/>
              <a:t> </a:t>
            </a:r>
            <a:r>
              <a:rPr lang="pl-PL" sz="2400" i="1" dirty="0" err="1" smtClean="0">
                <a:solidFill>
                  <a:srgbClr val="0070C0"/>
                </a:solidFill>
              </a:rPr>
              <a:t>sports</a:t>
            </a:r>
            <a:endParaRPr lang="pl-PL" sz="2400" i="1" dirty="0" smtClean="0">
              <a:solidFill>
                <a:srgbClr val="0070C0"/>
              </a:solidFill>
            </a:endParaRPr>
          </a:p>
          <a:p>
            <a:pPr marL="342900" indent="-342900">
              <a:buFont typeface="+mj-lt"/>
              <a:buAutoNum type="arabicPeriod"/>
            </a:pPr>
            <a:r>
              <a:rPr lang="pl-PL" sz="3200" dirty="0" smtClean="0"/>
              <a:t>nauk</a:t>
            </a:r>
            <a:r>
              <a:rPr lang="pl-PL" sz="3600" b="1" dirty="0" smtClean="0"/>
              <a:t>ą</a:t>
            </a:r>
            <a:r>
              <a:rPr lang="pl-PL" sz="2800" dirty="0" smtClean="0"/>
              <a:t> </a:t>
            </a:r>
            <a:r>
              <a:rPr lang="pl-PL" sz="2400" i="1" dirty="0" smtClean="0">
                <a:solidFill>
                  <a:srgbClr val="0070C0"/>
                </a:solidFill>
              </a:rPr>
              <a:t>science</a:t>
            </a:r>
          </a:p>
          <a:p>
            <a:pPr marL="342900" indent="-342900">
              <a:buFont typeface="+mj-lt"/>
              <a:buAutoNum type="arabicPeriod"/>
            </a:pPr>
            <a:r>
              <a:rPr lang="pl-PL" sz="3200" dirty="0" smtClean="0"/>
              <a:t>fotografi</a:t>
            </a:r>
            <a:r>
              <a:rPr lang="pl-PL" sz="3600" b="1" dirty="0" smtClean="0"/>
              <a:t>ą</a:t>
            </a:r>
            <a:r>
              <a:rPr lang="pl-PL" sz="3200" dirty="0" smtClean="0"/>
              <a:t> </a:t>
            </a:r>
            <a:r>
              <a:rPr lang="pl-PL" sz="2400" i="1" dirty="0" err="1" smtClean="0">
                <a:solidFill>
                  <a:srgbClr val="0070C0"/>
                </a:solidFill>
              </a:rPr>
              <a:t>photography</a:t>
            </a:r>
            <a:r>
              <a:rPr lang="pl-PL" sz="2400" i="1" dirty="0" smtClean="0">
                <a:solidFill>
                  <a:srgbClr val="0070C0"/>
                </a:solidFill>
              </a:rPr>
              <a:t> </a:t>
            </a:r>
          </a:p>
        </p:txBody>
      </p:sp>
      <p:pic>
        <p:nvPicPr>
          <p:cNvPr id="8" name="Obraz 7">
            <a:extLst>
              <a:ext uri="{FF2B5EF4-FFF2-40B4-BE49-F238E27FC236}">
                <a16:creationId xmlns:a16="http://schemas.microsoft.com/office/drawing/2014/main" id="{0EC7B55D-50CC-A1C8-B9B2-96940C197519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11152690" y="708968"/>
            <a:ext cx="659422" cy="659422"/>
          </a:xfrm>
          <a:prstGeom prst="rect">
            <a:avLst/>
          </a:prstGeom>
        </p:spPr>
      </p:pic>
      <p:pic>
        <p:nvPicPr>
          <p:cNvPr id="9" name="Obraz 8" descr="Obraz zawierający szkic, rysowanie, sztuka&#10;&#10;Opis wygenerowany automatycznie">
            <a:extLst>
              <a:ext uri="{FF2B5EF4-FFF2-40B4-BE49-F238E27FC236}">
                <a16:creationId xmlns:a16="http://schemas.microsoft.com/office/drawing/2014/main" id="{1A999812-91C5-6CAA-FBAB-9377CACD1B3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18231" y="5982538"/>
            <a:ext cx="2176661" cy="659528"/>
          </a:xfrm>
          <a:prstGeom prst="rect">
            <a:avLst/>
          </a:prstGeom>
        </p:spPr>
      </p:pic>
      <p:sp>
        <p:nvSpPr>
          <p:cNvPr id="10" name="TextBox 42">
            <a:extLst>
              <a:ext uri="{FF2B5EF4-FFF2-40B4-BE49-F238E27FC236}">
                <a16:creationId xmlns:a16="http://schemas.microsoft.com/office/drawing/2014/main" id="{357712B7-3651-544C-7712-992C5CC71E20}"/>
              </a:ext>
            </a:extLst>
          </p:cNvPr>
          <p:cNvSpPr txBox="1"/>
          <p:nvPr/>
        </p:nvSpPr>
        <p:spPr>
          <a:xfrm>
            <a:off x="0" y="6432011"/>
            <a:ext cx="166061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900" b="1" dirty="0">
                <a:solidFill>
                  <a:srgbClr val="365AA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www.ubb.edu.pl</a:t>
            </a:r>
            <a:endParaRPr lang="en-ID" sz="900" b="1" dirty="0">
              <a:solidFill>
                <a:srgbClr val="365AA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Obraz 10">
            <a:extLst>
              <a:ext uri="{FF2B5EF4-FFF2-40B4-BE49-F238E27FC236}">
                <a16:creationId xmlns:a16="http://schemas.microsoft.com/office/drawing/2014/main" id="{1C664D05-A4C9-4C46-A17A-B81A995E1D6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197118" y="73226"/>
            <a:ext cx="1632933" cy="667864"/>
          </a:xfrm>
          <a:prstGeom prst="rect">
            <a:avLst/>
          </a:prstGeom>
        </p:spPr>
      </p:pic>
      <p:pic>
        <p:nvPicPr>
          <p:cNvPr id="12" name="Obraz 1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1720" y="5574324"/>
            <a:ext cx="917186" cy="1283676"/>
          </a:xfrm>
          <a:prstGeom prst="rect">
            <a:avLst/>
          </a:prstGeom>
        </p:spPr>
      </p:pic>
      <p:sp>
        <p:nvSpPr>
          <p:cNvPr id="13" name="TextBox 42">
            <a:extLst>
              <a:ext uri="{FF2B5EF4-FFF2-40B4-BE49-F238E27FC236}">
                <a16:creationId xmlns:a16="http://schemas.microsoft.com/office/drawing/2014/main" id="{357712B7-3651-544C-7712-992C5CC71E20}"/>
              </a:ext>
            </a:extLst>
          </p:cNvPr>
          <p:cNvSpPr txBox="1"/>
          <p:nvPr/>
        </p:nvSpPr>
        <p:spPr>
          <a:xfrm>
            <a:off x="9822400" y="6427856"/>
            <a:ext cx="218496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1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Lekcja 7. O mnie</a:t>
            </a:r>
            <a:endParaRPr lang="en-ID" sz="11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4" name="Dźwięk 13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11488738" y="6154738"/>
            <a:ext cx="487362" cy="48736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55843129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 advTm="35091">
        <p15:prstTrans prst="peelOff"/>
      </p:transition>
    </mc:Choice>
    <mc:Fallback>
      <p:transition spd="slow" advTm="35091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" dur="25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6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 dirty="0" smtClean="0"/>
              <a:t>Moje hobby to…</a:t>
            </a:r>
            <a:br>
              <a:rPr lang="pl-PL" b="1" dirty="0" smtClean="0"/>
            </a:br>
            <a:r>
              <a:rPr lang="pl-PL" sz="2400" i="1" dirty="0" smtClean="0">
                <a:solidFill>
                  <a:srgbClr val="0070C0"/>
                </a:solidFill>
              </a:rPr>
              <a:t>My hobby </a:t>
            </a:r>
            <a:r>
              <a:rPr lang="pl-PL" sz="2400" i="1" dirty="0" err="1" smtClean="0">
                <a:solidFill>
                  <a:srgbClr val="0070C0"/>
                </a:solidFill>
              </a:rPr>
              <a:t>is</a:t>
            </a:r>
            <a:r>
              <a:rPr lang="pl-PL" sz="2400" i="1" dirty="0" smtClean="0">
                <a:solidFill>
                  <a:srgbClr val="0070C0"/>
                </a:solidFill>
              </a:rPr>
              <a:t>…</a:t>
            </a:r>
            <a:endParaRPr lang="pl-PL" sz="2400" i="1" dirty="0">
              <a:solidFill>
                <a:srgbClr val="0070C0"/>
              </a:solidFill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6172200" y="1843210"/>
            <a:ext cx="5181600" cy="4351338"/>
          </a:xfrm>
        </p:spPr>
        <p:txBody>
          <a:bodyPr>
            <a:normAutofit/>
          </a:bodyPr>
          <a:lstStyle/>
          <a:p>
            <a:endParaRPr lang="pl-PL" dirty="0" smtClean="0"/>
          </a:p>
          <a:p>
            <a:endParaRPr lang="pl-PL" dirty="0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914400" y="1843209"/>
            <a:ext cx="4009292" cy="4460875"/>
          </a:xfrm>
        </p:spPr>
        <p:txBody>
          <a:bodyPr>
            <a:normAutofit/>
          </a:bodyPr>
          <a:lstStyle/>
          <a:p>
            <a:r>
              <a:rPr lang="pl-PL" sz="3600" b="1" dirty="0" smtClean="0"/>
              <a:t>piłka nożna</a:t>
            </a:r>
          </a:p>
          <a:p>
            <a:r>
              <a:rPr lang="pl-PL" sz="3600" b="1" dirty="0" smtClean="0"/>
              <a:t>technologia</a:t>
            </a:r>
          </a:p>
          <a:p>
            <a:r>
              <a:rPr lang="pl-PL" sz="3600" b="1" dirty="0" smtClean="0"/>
              <a:t>muzyka</a:t>
            </a:r>
          </a:p>
          <a:p>
            <a:r>
              <a:rPr lang="pl-PL" sz="3600" b="1" dirty="0" smtClean="0"/>
              <a:t>taniec</a:t>
            </a:r>
            <a:endParaRPr lang="pl-PL" sz="3600" b="1" dirty="0"/>
          </a:p>
          <a:p>
            <a:r>
              <a:rPr lang="pl-PL" sz="3600" b="1" dirty="0" smtClean="0"/>
              <a:t>kino</a:t>
            </a:r>
          </a:p>
          <a:p>
            <a:endParaRPr lang="pl-PL" dirty="0" smtClean="0"/>
          </a:p>
          <a:p>
            <a:endParaRPr lang="pl-PL" dirty="0" smtClean="0"/>
          </a:p>
          <a:p>
            <a:endParaRPr lang="pl-PL" dirty="0"/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id="{0EC7B55D-50CC-A1C8-B9B2-96940C197519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11152690" y="708968"/>
            <a:ext cx="659422" cy="659422"/>
          </a:xfrm>
          <a:prstGeom prst="rect">
            <a:avLst/>
          </a:prstGeom>
        </p:spPr>
      </p:pic>
      <p:pic>
        <p:nvPicPr>
          <p:cNvPr id="6" name="Obraz 5" descr="Obraz zawierający szkic, rysowanie, sztuka&#10;&#10;Opis wygenerowany automatycznie">
            <a:extLst>
              <a:ext uri="{FF2B5EF4-FFF2-40B4-BE49-F238E27FC236}">
                <a16:creationId xmlns:a16="http://schemas.microsoft.com/office/drawing/2014/main" id="{1A999812-91C5-6CAA-FBAB-9377CACD1B3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18231" y="5982538"/>
            <a:ext cx="2176661" cy="659528"/>
          </a:xfrm>
          <a:prstGeom prst="rect">
            <a:avLst/>
          </a:prstGeom>
        </p:spPr>
      </p:pic>
      <p:sp>
        <p:nvSpPr>
          <p:cNvPr id="7" name="TextBox 42">
            <a:extLst>
              <a:ext uri="{FF2B5EF4-FFF2-40B4-BE49-F238E27FC236}">
                <a16:creationId xmlns:a16="http://schemas.microsoft.com/office/drawing/2014/main" id="{357712B7-3651-544C-7712-992C5CC71E20}"/>
              </a:ext>
            </a:extLst>
          </p:cNvPr>
          <p:cNvSpPr txBox="1"/>
          <p:nvPr/>
        </p:nvSpPr>
        <p:spPr>
          <a:xfrm>
            <a:off x="0" y="6432011"/>
            <a:ext cx="166061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900" b="1" dirty="0">
                <a:solidFill>
                  <a:srgbClr val="365AA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www.ubb.edu.pl</a:t>
            </a:r>
            <a:endParaRPr lang="en-ID" sz="900" b="1" dirty="0">
              <a:solidFill>
                <a:srgbClr val="365AA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Obraz 7">
            <a:extLst>
              <a:ext uri="{FF2B5EF4-FFF2-40B4-BE49-F238E27FC236}">
                <a16:creationId xmlns:a16="http://schemas.microsoft.com/office/drawing/2014/main" id="{1C664D05-A4C9-4C46-A17A-B81A995E1D6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197118" y="73226"/>
            <a:ext cx="1632933" cy="667864"/>
          </a:xfrm>
          <a:prstGeom prst="rect">
            <a:avLst/>
          </a:prstGeom>
        </p:spPr>
      </p:pic>
      <p:pic>
        <p:nvPicPr>
          <p:cNvPr id="9" name="Obraz 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1720" y="5574324"/>
            <a:ext cx="917186" cy="1283676"/>
          </a:xfrm>
          <a:prstGeom prst="rect">
            <a:avLst/>
          </a:prstGeom>
        </p:spPr>
      </p:pic>
      <p:sp>
        <p:nvSpPr>
          <p:cNvPr id="10" name="TextBox 42">
            <a:extLst>
              <a:ext uri="{FF2B5EF4-FFF2-40B4-BE49-F238E27FC236}">
                <a16:creationId xmlns:a16="http://schemas.microsoft.com/office/drawing/2014/main" id="{357712B7-3651-544C-7712-992C5CC71E20}"/>
              </a:ext>
            </a:extLst>
          </p:cNvPr>
          <p:cNvSpPr txBox="1"/>
          <p:nvPr/>
        </p:nvSpPr>
        <p:spPr>
          <a:xfrm>
            <a:off x="9822400" y="6427856"/>
            <a:ext cx="218496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1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Lekcja 7. O mnie</a:t>
            </a:r>
            <a:endParaRPr lang="en-ID" sz="11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3" name="Obraz 12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4831" y="1372717"/>
            <a:ext cx="3857687" cy="4695092"/>
          </a:xfrm>
          <a:prstGeom prst="rect">
            <a:avLst/>
          </a:prstGeom>
        </p:spPr>
      </p:pic>
      <p:pic>
        <p:nvPicPr>
          <p:cNvPr id="14" name="Obraz 13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6026" y="1368390"/>
            <a:ext cx="4595812" cy="4595812"/>
          </a:xfrm>
          <a:prstGeom prst="rect">
            <a:avLst/>
          </a:prstGeom>
        </p:spPr>
      </p:pic>
      <p:pic>
        <p:nvPicPr>
          <p:cNvPr id="15" name="Obraz 14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2275" y="1299208"/>
            <a:ext cx="5274843" cy="4641861"/>
          </a:xfrm>
          <a:prstGeom prst="rect">
            <a:avLst/>
          </a:prstGeom>
        </p:spPr>
      </p:pic>
      <p:pic>
        <p:nvPicPr>
          <p:cNvPr id="16" name="Obraz 15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0421" y="1200231"/>
            <a:ext cx="4732528" cy="4732528"/>
          </a:xfrm>
          <a:prstGeom prst="rect">
            <a:avLst/>
          </a:prstGeom>
        </p:spPr>
      </p:pic>
      <p:pic>
        <p:nvPicPr>
          <p:cNvPr id="17" name="Obraz 16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6250" y="2004132"/>
            <a:ext cx="4951175" cy="3191187"/>
          </a:xfrm>
          <a:prstGeom prst="rect">
            <a:avLst/>
          </a:prstGeom>
        </p:spPr>
      </p:pic>
      <p:pic>
        <p:nvPicPr>
          <p:cNvPr id="11" name="Dźwięk 10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11488738" y="6154738"/>
            <a:ext cx="487362" cy="48736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95263722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 advTm="30491">
        <p15:prstTrans prst="peelOff"/>
      </p:transition>
    </mc:Choice>
    <mc:Fallback>
      <p:transition spd="slow" advTm="30491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" dur="25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  <p:bldLst>
      <p:bldP spid="2" grpId="0"/>
      <p:bldP spid="4" grpId="0" uiExpand="1" build="p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4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|0.5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4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3|0.8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2|0.9|5.4|4.9|2.2|4.4|4|3.9|4.5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2|0.9|7.9|5.3|5.7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8|7.2|5.3|5.2|3.7|3.1|4|3.3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5|2.9|5.6|4.8|1|5.6|5.9|1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9|0.7|6.9|5|3.4|4.5|4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8|0.7|6.8|6.5|2.6|5.4|5.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3|3.2|1.3|4|1.2|4.1|1.6|3.2|1.9|3|2.1"/>
</p:tagLst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1642</TotalTime>
  <Words>626</Words>
  <Application>Microsoft Office PowerPoint</Application>
  <PresentationFormat>Panoramiczny</PresentationFormat>
  <Paragraphs>137</Paragraphs>
  <Slides>11</Slides>
  <Notes>0</Notes>
  <HiddenSlides>0</HiddenSlides>
  <MMClips>11</MMClips>
  <ScaleCrop>false</ScaleCrop>
  <HeadingPairs>
    <vt:vector size="6" baseType="variant">
      <vt:variant>
        <vt:lpstr>Używane czcionki</vt:lpstr>
      </vt:variant>
      <vt:variant>
        <vt:i4>3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11</vt:i4>
      </vt:variant>
    </vt:vector>
  </HeadingPairs>
  <TitlesOfParts>
    <vt:vector size="15" baseType="lpstr">
      <vt:lpstr>Arial</vt:lpstr>
      <vt:lpstr>Calibri</vt:lpstr>
      <vt:lpstr>Calibri Light</vt:lpstr>
      <vt:lpstr>Motyw pakietu Office</vt:lpstr>
      <vt:lpstr>Lekcja 7. O mnie</vt:lpstr>
      <vt:lpstr>Spis treści Table of Contents</vt:lpstr>
      <vt:lpstr>Pytanie: Skąd…? Question: Where from...?</vt:lpstr>
      <vt:lpstr>Pytanie: Języki obce…? Question: Foreign languages…? </vt:lpstr>
      <vt:lpstr>Pytanie: Języki obce…? Question: Foreign languages…? </vt:lpstr>
      <vt:lpstr>Pytanie: Wiek?  Question: Age? </vt:lpstr>
      <vt:lpstr>Pytanie: Rodzeństwo?  Question: Siblings?</vt:lpstr>
      <vt:lpstr>Pytanie: Hobby?  Question: Hobby?</vt:lpstr>
      <vt:lpstr>Moje hobby to… My hobby is…</vt:lpstr>
      <vt:lpstr>Szybka powtórka Quick review</vt:lpstr>
      <vt:lpstr>Prezentacja programu PowerPoint</vt:lpstr>
    </vt:vector>
  </TitlesOfParts>
  <Company>HP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Lekcja 7</dc:title>
  <dc:creator>HP</dc:creator>
  <cp:lastModifiedBy>Maria Kubica</cp:lastModifiedBy>
  <cp:revision>33</cp:revision>
  <dcterms:created xsi:type="dcterms:W3CDTF">2023-12-08T15:39:42Z</dcterms:created>
  <dcterms:modified xsi:type="dcterms:W3CDTF">2023-12-14T13:55:49Z</dcterms:modified>
</cp:coreProperties>
</file>