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8" r:id="rId4"/>
    <p:sldId id="269" r:id="rId5"/>
    <p:sldId id="280" r:id="rId6"/>
    <p:sldId id="284" r:id="rId7"/>
    <p:sldId id="281" r:id="rId8"/>
    <p:sldId id="282" r:id="rId9"/>
    <p:sldId id="283" r:id="rId10"/>
    <p:sldId id="274" r:id="rId11"/>
    <p:sldId id="27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77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26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95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12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6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83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2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19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19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29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03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A5E4-4FE4-4AC9-A975-C6344E1A3765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C95A-E5A1-4156-BFAC-C22472F7D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4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12.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Smartfon i Internet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12.</a:t>
            </a:r>
          </a:p>
          <a:p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Smartphone and Internet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smartfon = komórka</a:t>
            </a:r>
          </a:p>
          <a:p>
            <a:r>
              <a:rPr lang="pl-PL" dirty="0" smtClean="0"/>
              <a:t>aplikacja, bateria, ekran, (hasło do) </a:t>
            </a:r>
            <a:r>
              <a:rPr lang="pl-PL" dirty="0" err="1" smtClean="0"/>
              <a:t>wi-fi</a:t>
            </a:r>
            <a:r>
              <a:rPr lang="pl-PL" dirty="0" smtClean="0"/>
              <a:t>, aparat</a:t>
            </a:r>
          </a:p>
          <a:p>
            <a:r>
              <a:rPr lang="pl-PL" dirty="0" err="1" smtClean="0"/>
              <a:t>esemes</a:t>
            </a:r>
            <a:r>
              <a:rPr lang="pl-PL" dirty="0" smtClean="0"/>
              <a:t>  </a:t>
            </a:r>
          </a:p>
          <a:p>
            <a:r>
              <a:rPr lang="pl-PL" dirty="0" smtClean="0"/>
              <a:t>włączyć – wyłączyć </a:t>
            </a:r>
          </a:p>
          <a:p>
            <a:r>
              <a:rPr lang="pl-PL" dirty="0" smtClean="0"/>
              <a:t>ładowarka</a:t>
            </a:r>
          </a:p>
          <a:p>
            <a:r>
              <a:rPr lang="pl-PL" dirty="0" smtClean="0"/>
              <a:t>strona internetowa</a:t>
            </a:r>
          </a:p>
          <a:p>
            <a:r>
              <a:rPr lang="pl-PL" dirty="0" smtClean="0"/>
              <a:t>wstecz</a:t>
            </a:r>
          </a:p>
          <a:p>
            <a:r>
              <a:rPr lang="pl-PL" dirty="0" smtClean="0"/>
              <a:t>odświeżyć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2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9033974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telefon</a:t>
            </a:r>
          </a:p>
          <a:p>
            <a:pPr marL="0" indent="0">
              <a:buNone/>
            </a:pPr>
            <a:r>
              <a:rPr lang="pl-PL" sz="2400" dirty="0" smtClean="0"/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phone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kontakt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Contact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aplikacje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apps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Internet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3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Smartfon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Smartphone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9" y="1393523"/>
            <a:ext cx="4906531" cy="4906531"/>
          </a:xfrm>
        </p:spPr>
      </p:pic>
      <p:sp>
        <p:nvSpPr>
          <p:cNvPr id="5" name="pole tekstowe 4"/>
          <p:cNvSpPr txBox="1"/>
          <p:nvPr/>
        </p:nvSpPr>
        <p:spPr>
          <a:xfrm>
            <a:off x="5452963" y="3669846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aplikacje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80281" y="4372522"/>
            <a:ext cx="213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ustawienia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09295" y="3502507"/>
            <a:ext cx="134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ekran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09295" y="1786009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bateria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10962" y="1378526"/>
            <a:ext cx="88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sieć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19736" y="739106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>
                <a:solidFill>
                  <a:srgbClr val="C00000"/>
                </a:solidFill>
              </a:rPr>
              <a:t>wi-fi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6168665">
            <a:off x="7339822" y="3106922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 rot="16435410">
            <a:off x="4826470" y="4203880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21152925">
            <a:off x="6466628" y="1044645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6" name="Strzałka w dół 15"/>
          <p:cNvSpPr/>
          <p:nvPr/>
        </p:nvSpPr>
        <p:spPr>
          <a:xfrm rot="5021540">
            <a:off x="7470237" y="1636766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7" name="Strzałka w dół 16"/>
          <p:cNvSpPr/>
          <p:nvPr/>
        </p:nvSpPr>
        <p:spPr>
          <a:xfrm rot="1550646">
            <a:off x="6964063" y="1024481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9" name="Obraz 1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2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2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4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Telefon = smartfon = komórka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400" i="1" dirty="0">
                <a:solidFill>
                  <a:srgbClr val="0070C0"/>
                </a:solidFill>
              </a:rPr>
              <a:t>P</a:t>
            </a:r>
            <a:r>
              <a:rPr lang="pl-PL" sz="2400" i="1" dirty="0" smtClean="0">
                <a:solidFill>
                  <a:srgbClr val="0070C0"/>
                </a:solidFill>
              </a:rPr>
              <a:t>hone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00" y="1765607"/>
            <a:ext cx="1899139" cy="189913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918231" y="1945736"/>
            <a:ext cx="2422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włączyć</a:t>
            </a:r>
            <a:endParaRPr lang="pl-PL" sz="4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947571" y="2591831"/>
            <a:ext cx="5249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w</a:t>
            </a:r>
            <a:r>
              <a:rPr lang="pl-PL" sz="4400" b="1" dirty="0" smtClean="0">
                <a:solidFill>
                  <a:srgbClr val="C00000"/>
                </a:solidFill>
              </a:rPr>
              <a:t>y</a:t>
            </a:r>
            <a:r>
              <a:rPr lang="pl-PL" sz="4400" b="1" dirty="0" smtClean="0"/>
              <a:t>łączyć</a:t>
            </a:r>
          </a:p>
          <a:p>
            <a:r>
              <a:rPr lang="pl-PL" sz="3600" b="1" dirty="0" smtClean="0"/>
              <a:t>Proszę wyłączyć telefon!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Please turn off your phone!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002616" y="4624726"/>
            <a:ext cx="8473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Rozładował </a:t>
            </a:r>
            <a:r>
              <a:rPr lang="pl-PL" sz="3200" dirty="0" smtClean="0"/>
              <a:t>mi się telefon – czy masz </a:t>
            </a:r>
            <a:r>
              <a:rPr lang="pl-PL" sz="3200" b="1" dirty="0" smtClean="0"/>
              <a:t>ładowarkę</a:t>
            </a:r>
            <a:r>
              <a:rPr lang="pl-PL" sz="3200" dirty="0" smtClean="0"/>
              <a:t>?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My phone is dead </a:t>
            </a:r>
            <a:r>
              <a:rPr lang="pl-PL" sz="2400" i="1" dirty="0" smtClean="0">
                <a:solidFill>
                  <a:srgbClr val="0070C0"/>
                </a:solidFill>
              </a:rPr>
              <a:t>–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do you have a charger?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1" y="3739665"/>
            <a:ext cx="1953534" cy="19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Komórka </a:t>
            </a:r>
            <a:r>
              <a:rPr lang="pl-PL" b="1" dirty="0" smtClean="0"/>
              <a:t>dzwoni</a:t>
            </a:r>
            <a:r>
              <a:rPr lang="pl-PL" b="1" dirty="0" smtClean="0"/>
              <a:t>…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Mobile </a:t>
            </a:r>
            <a:r>
              <a:rPr lang="pl-PL" sz="2400" i="1" dirty="0" err="1">
                <a:solidFill>
                  <a:srgbClr val="0070C0"/>
                </a:solidFill>
              </a:rPr>
              <a:t>p</a:t>
            </a:r>
            <a:r>
              <a:rPr lang="pl-PL" sz="2400" i="1" dirty="0" err="1" smtClean="0">
                <a:solidFill>
                  <a:srgbClr val="0070C0"/>
                </a:solidFill>
              </a:rPr>
              <a:t>hone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ringing</a:t>
            </a:r>
            <a:r>
              <a:rPr lang="pl-PL" sz="2400" i="1" dirty="0" smtClean="0">
                <a:solidFill>
                  <a:srgbClr val="0070C0"/>
                </a:solidFill>
              </a:rPr>
              <a:t>… 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/>
              <a:t>Kiedy </a:t>
            </a:r>
            <a:r>
              <a:rPr lang="pl-PL" sz="3900" b="1" dirty="0" smtClean="0"/>
              <a:t>odbieram telefon</a:t>
            </a:r>
            <a:r>
              <a:rPr lang="pl-PL" sz="3600" dirty="0" smtClean="0"/>
              <a:t>, mówię: </a:t>
            </a:r>
            <a:r>
              <a:rPr lang="pl-PL" sz="3600" b="1" i="1" dirty="0" smtClean="0"/>
              <a:t>Halo</a:t>
            </a:r>
            <a:r>
              <a:rPr lang="pl-PL" sz="3600" dirty="0" smtClean="0"/>
              <a:t> lub </a:t>
            </a:r>
            <a:r>
              <a:rPr lang="pl-PL" sz="3600" b="1" i="1" dirty="0" smtClean="0"/>
              <a:t>Słucham.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When I answer the phone, I say: Hello or I'm listening</a:t>
            </a:r>
            <a:r>
              <a:rPr lang="en-US" sz="2400" i="1" dirty="0" smtClean="0">
                <a:solidFill>
                  <a:srgbClr val="0070C0"/>
                </a:solidFill>
              </a:rPr>
              <a:t>.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sz="2400" dirty="0">
              <a:solidFill>
                <a:srgbClr val="0070C0"/>
              </a:solidFill>
            </a:endParaRPr>
          </a:p>
          <a:p>
            <a:r>
              <a:rPr lang="pl-PL" sz="3600" dirty="0" smtClean="0"/>
              <a:t>Nie mam tutaj </a:t>
            </a:r>
            <a:r>
              <a:rPr lang="pl-PL" sz="3600" b="1" dirty="0" smtClean="0"/>
              <a:t>zasięgu</a:t>
            </a:r>
            <a:r>
              <a:rPr lang="pl-PL" sz="3600" dirty="0" smtClean="0"/>
              <a:t>!</a:t>
            </a:r>
            <a:r>
              <a:rPr lang="en-US" sz="3600" dirty="0"/>
              <a:t> </a:t>
            </a:r>
            <a:endParaRPr lang="pl-PL" sz="3600" dirty="0" smtClean="0"/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</a:t>
            </a:r>
            <a:r>
              <a:rPr lang="en-US" sz="2600" i="1" dirty="0" smtClean="0">
                <a:solidFill>
                  <a:srgbClr val="0070C0"/>
                </a:solidFill>
              </a:rPr>
              <a:t>I </a:t>
            </a:r>
            <a:r>
              <a:rPr lang="en-US" sz="2600" i="1" dirty="0">
                <a:solidFill>
                  <a:srgbClr val="0070C0"/>
                </a:solidFill>
              </a:rPr>
              <a:t>don't have reception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r>
              <a:rPr lang="pl-PL" sz="2600" i="1" dirty="0" err="1">
                <a:solidFill>
                  <a:srgbClr val="0070C0"/>
                </a:solidFill>
              </a:rPr>
              <a:t>here</a:t>
            </a:r>
            <a:r>
              <a:rPr lang="en-US" sz="2600" i="1" dirty="0">
                <a:solidFill>
                  <a:srgbClr val="0070C0"/>
                </a:solidFill>
              </a:rPr>
              <a:t>!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6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Mój </a:t>
            </a:r>
            <a:r>
              <a:rPr lang="pl-PL" sz="3600" b="1" dirty="0" smtClean="0"/>
              <a:t>dzwonek</a:t>
            </a:r>
            <a:r>
              <a:rPr lang="pl-PL" sz="3600" dirty="0" smtClean="0"/>
              <a:t> to moja ulubiona piosenka. 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   </a:t>
            </a:r>
            <a:r>
              <a:rPr lang="en-US" sz="2600" i="1" dirty="0" smtClean="0">
                <a:solidFill>
                  <a:srgbClr val="0070C0"/>
                </a:solidFill>
              </a:rPr>
              <a:t>My </a:t>
            </a:r>
            <a:r>
              <a:rPr lang="en-US" sz="2600" i="1" dirty="0">
                <a:solidFill>
                  <a:srgbClr val="0070C0"/>
                </a:solidFill>
              </a:rPr>
              <a:t>ringtone is my favorite song.</a:t>
            </a:r>
            <a:endParaRPr lang="pl-PL" sz="2600" i="1" dirty="0">
              <a:solidFill>
                <a:srgbClr val="0070C0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2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Kontakt </a:t>
            </a:r>
            <a:br>
              <a:rPr lang="pl-PL" b="1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Contact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b="1" dirty="0" smtClean="0"/>
              <a:t>Wyślij mi: </a:t>
            </a:r>
            <a:r>
              <a:rPr lang="pl-PL" sz="2600" i="1" dirty="0" smtClean="0">
                <a:solidFill>
                  <a:srgbClr val="0070C0"/>
                </a:solidFill>
              </a:rPr>
              <a:t>S</a:t>
            </a:r>
            <a:r>
              <a:rPr lang="en-US" sz="2600" i="1" dirty="0">
                <a:solidFill>
                  <a:srgbClr val="0070C0"/>
                </a:solidFill>
              </a:rPr>
              <a:t>end me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lvl="1"/>
            <a:r>
              <a:rPr lang="pl-PL" sz="3200" b="1" dirty="0" smtClean="0"/>
              <a:t>e-mail</a:t>
            </a:r>
          </a:p>
          <a:p>
            <a:pPr lvl="1"/>
            <a:r>
              <a:rPr lang="pl-PL" sz="3200" dirty="0" smtClean="0"/>
              <a:t>SMS / </a:t>
            </a:r>
            <a:r>
              <a:rPr lang="pl-PL" sz="3200" b="1" dirty="0" err="1" smtClean="0"/>
              <a:t>esems</a:t>
            </a:r>
            <a:r>
              <a:rPr lang="pl-PL" sz="3200" dirty="0" smtClean="0"/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text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message</a:t>
            </a:r>
            <a:endParaRPr lang="pl-PL" i="1" dirty="0" smtClean="0">
              <a:solidFill>
                <a:srgbClr val="0070C0"/>
              </a:solidFill>
            </a:endParaRPr>
          </a:p>
          <a:p>
            <a:pPr lvl="1"/>
            <a:r>
              <a:rPr lang="pl-PL" sz="3200" b="1" dirty="0" smtClean="0"/>
              <a:t>wiadomość</a:t>
            </a:r>
            <a:r>
              <a:rPr lang="pl-PL" sz="3200" dirty="0" smtClean="0"/>
              <a:t> przez </a:t>
            </a:r>
            <a:r>
              <a:rPr lang="pl-PL" sz="3200" dirty="0" err="1" smtClean="0"/>
              <a:t>Meessanger</a:t>
            </a:r>
            <a:r>
              <a:rPr lang="pl-PL" sz="3200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message </a:t>
            </a:r>
            <a:r>
              <a:rPr lang="en-US" i="1" dirty="0">
                <a:solidFill>
                  <a:srgbClr val="0070C0"/>
                </a:solidFill>
              </a:rPr>
              <a:t>via </a:t>
            </a:r>
            <a:r>
              <a:rPr lang="en-US" i="1" dirty="0" err="1">
                <a:solidFill>
                  <a:srgbClr val="0070C0"/>
                </a:solidFill>
              </a:rPr>
              <a:t>Meessanger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endParaRPr lang="pl-PL" i="1" dirty="0" smtClean="0">
              <a:solidFill>
                <a:srgbClr val="0070C0"/>
              </a:solidFill>
            </a:endParaRPr>
          </a:p>
          <a:p>
            <a:pPr lvl="1"/>
            <a:endParaRPr lang="pl-PL" i="1" dirty="0" smtClean="0">
              <a:solidFill>
                <a:srgbClr val="0070C0"/>
              </a:solidFill>
            </a:endParaRPr>
          </a:p>
          <a:p>
            <a:r>
              <a:rPr lang="pl-PL" sz="3200" b="1" dirty="0" smtClean="0"/>
              <a:t>Znajdź mnie na FB / </a:t>
            </a:r>
            <a:r>
              <a:rPr lang="pl-PL" sz="3200" b="1" dirty="0" err="1" smtClean="0"/>
              <a:t>Insta</a:t>
            </a:r>
            <a:r>
              <a:rPr lang="pl-PL" sz="3200" dirty="0" smtClean="0"/>
              <a:t>…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Find</a:t>
            </a:r>
            <a:r>
              <a:rPr lang="pl-PL" sz="2400" i="1" dirty="0" smtClean="0">
                <a:solidFill>
                  <a:srgbClr val="0070C0"/>
                </a:solidFill>
              </a:rPr>
              <a:t> me on FB / </a:t>
            </a:r>
            <a:r>
              <a:rPr lang="pl-PL" sz="2400" i="1" dirty="0" err="1" smtClean="0">
                <a:solidFill>
                  <a:srgbClr val="0070C0"/>
                </a:solidFill>
              </a:rPr>
              <a:t>Insta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200" b="1" dirty="0" smtClean="0">
                <a:solidFill>
                  <a:srgbClr val="C00000"/>
                </a:solidFill>
              </a:rPr>
              <a:t>Zadzwoń do mnie!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Call me!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7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Ulubione aplikacje</a:t>
            </a:r>
            <a:br>
              <a:rPr lang="pl-PL" b="1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Favourite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apps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000" b="1" dirty="0" smtClean="0"/>
              <a:t>Moja ulubiona </a:t>
            </a:r>
            <a:r>
              <a:rPr lang="pl-PL" sz="4000" b="1" i="1" dirty="0" err="1" smtClean="0"/>
              <a:t>apka</a:t>
            </a:r>
            <a:r>
              <a:rPr lang="pl-PL" sz="4000" b="1" dirty="0" smtClean="0"/>
              <a:t> to: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my </a:t>
            </a:r>
            <a:r>
              <a:rPr lang="pl-PL" sz="2400" i="1" dirty="0" err="1" smtClean="0">
                <a:solidFill>
                  <a:srgbClr val="0070C0"/>
                </a:solidFill>
              </a:rPr>
              <a:t>favourite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app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pl-PL" sz="4000" b="1" dirty="0" smtClean="0">
                <a:solidFill>
                  <a:srgbClr val="C00000"/>
                </a:solidFill>
              </a:rPr>
              <a:t>zegar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b="1" dirty="0" smtClean="0">
                <a:solidFill>
                  <a:srgbClr val="C00000"/>
                </a:solidFill>
              </a:rPr>
              <a:t>mapy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b="1" dirty="0" smtClean="0">
                <a:solidFill>
                  <a:srgbClr val="C00000"/>
                </a:solidFill>
              </a:rPr>
              <a:t>poczta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b="1" dirty="0" smtClean="0">
                <a:solidFill>
                  <a:srgbClr val="C00000"/>
                </a:solidFill>
              </a:rPr>
              <a:t>pogoda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b="1" dirty="0" smtClean="0">
                <a:solidFill>
                  <a:srgbClr val="C00000"/>
                </a:solidFill>
              </a:rPr>
              <a:t>aparat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4000" b="1" dirty="0" smtClean="0">
                <a:solidFill>
                  <a:srgbClr val="C00000"/>
                </a:solidFill>
              </a:rPr>
              <a:t>Facebook?…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03" y="1490663"/>
            <a:ext cx="4686300" cy="46863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272952" y="2023329"/>
            <a:ext cx="57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1.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021765" y="2669660"/>
            <a:ext cx="57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2.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172700" y="4100146"/>
            <a:ext cx="57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3.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05903" y="3354963"/>
            <a:ext cx="57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4.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58329" y="2641163"/>
            <a:ext cx="57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5.</a:t>
            </a:r>
            <a:endParaRPr lang="pl-PL" sz="3600" b="1" dirty="0">
              <a:solidFill>
                <a:srgbClr val="C00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/>
              <a:t>Fejs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FB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dirty="0" smtClean="0"/>
              <a:t>Czy masz </a:t>
            </a:r>
            <a:r>
              <a:rPr lang="pl-PL" sz="3600" b="1" dirty="0" smtClean="0"/>
              <a:t>konto </a:t>
            </a:r>
            <a:r>
              <a:rPr lang="pl-PL" sz="3600" dirty="0" smtClean="0"/>
              <a:t>na FB?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Do you have a FB account?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/>
              <a:t>emotikon / </a:t>
            </a:r>
            <a:r>
              <a:rPr lang="pl-PL" sz="3200" dirty="0" err="1" smtClean="0"/>
              <a:t>emotka</a:t>
            </a:r>
            <a:r>
              <a:rPr lang="pl-PL" sz="3200" dirty="0" smtClean="0"/>
              <a:t> </a:t>
            </a:r>
            <a:r>
              <a:rPr lang="pl-PL" sz="3600" dirty="0" smtClean="0">
                <a:sym typeface="Wingdings" panose="05000000000000000000" pitchFamily="2" charset="2"/>
              </a:rPr>
              <a:t></a:t>
            </a:r>
            <a:r>
              <a:rPr lang="pl-PL" sz="3200" dirty="0" smtClean="0">
                <a:sym typeface="Wingdings" panose="05000000000000000000" pitchFamily="2" charset="2"/>
              </a:rPr>
              <a:t> </a:t>
            </a:r>
            <a:endParaRPr lang="pl-PL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/>
              <a:t>hasztag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/>
              <a:t>znajomi </a:t>
            </a:r>
            <a:r>
              <a:rPr lang="pl-PL" sz="2400" i="1" dirty="0" err="1" smtClean="0">
                <a:solidFill>
                  <a:srgbClr val="0070C0"/>
                </a:solidFill>
              </a:rPr>
              <a:t>friends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rgbClr val="C00000"/>
                </a:solidFill>
              </a:rPr>
              <a:t>polubić / dać </a:t>
            </a:r>
            <a:r>
              <a:rPr lang="pl-PL" sz="3200" dirty="0" err="1" smtClean="0">
                <a:solidFill>
                  <a:srgbClr val="C00000"/>
                </a:solidFill>
              </a:rPr>
              <a:t>lajka</a:t>
            </a:r>
            <a:endParaRPr lang="pl-PL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rgbClr val="C00000"/>
                </a:solidFill>
              </a:rPr>
              <a:t>komentować </a:t>
            </a:r>
            <a:endParaRPr lang="pl-PL" sz="32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rgbClr val="C00000"/>
                </a:solidFill>
              </a:rPr>
              <a:t>udostępnić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83" y="755564"/>
            <a:ext cx="5556738" cy="5556738"/>
          </a:xfrm>
          <a:prstGeom prst="rect">
            <a:avLst/>
          </a:prstGeom>
        </p:spPr>
      </p:pic>
      <p:sp>
        <p:nvSpPr>
          <p:cNvPr id="6" name="Strzałka w dół 5"/>
          <p:cNvSpPr/>
          <p:nvPr/>
        </p:nvSpPr>
        <p:spPr>
          <a:xfrm rot="15214012">
            <a:off x="6482417" y="4430353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 rot="11944518">
            <a:off x="7850462" y="4920992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8" name="Strzałka w dół 7"/>
          <p:cNvSpPr/>
          <p:nvPr/>
        </p:nvSpPr>
        <p:spPr>
          <a:xfrm rot="7144103">
            <a:off x="9631864" y="4543418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0" name="Obraz 9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Internet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 smtClean="0"/>
              <a:t>przeglądarka </a:t>
            </a:r>
            <a:r>
              <a:rPr lang="pl-PL" sz="2400" i="1" dirty="0" err="1" smtClean="0">
                <a:solidFill>
                  <a:srgbClr val="0070C0"/>
                </a:solidFill>
              </a:rPr>
              <a:t>browser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okno </a:t>
            </a:r>
            <a:r>
              <a:rPr lang="pl-PL" sz="2400" i="1" dirty="0" err="1" smtClean="0">
                <a:solidFill>
                  <a:srgbClr val="0070C0"/>
                </a:solidFill>
              </a:rPr>
              <a:t>window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pl-PL" sz="3600" dirty="0" smtClean="0"/>
              <a:t>zakładka </a:t>
            </a:r>
            <a:r>
              <a:rPr lang="pl-PL" sz="2400" i="1" dirty="0" err="1" smtClean="0">
                <a:solidFill>
                  <a:srgbClr val="0070C0"/>
                </a:solidFill>
              </a:rPr>
              <a:t>bookmark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/>
              <a:t>strona </a:t>
            </a:r>
            <a:r>
              <a:rPr lang="pl-PL" sz="3600" dirty="0" smtClean="0"/>
              <a:t>internetowa </a:t>
            </a:r>
            <a:r>
              <a:rPr lang="pl-PL" sz="2400" i="1" dirty="0" err="1" smtClean="0">
                <a:solidFill>
                  <a:srgbClr val="0070C0"/>
                </a:solidFill>
              </a:rPr>
              <a:t>webpage</a:t>
            </a:r>
            <a:endParaRPr lang="pl-PL" sz="36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wstecz </a:t>
            </a:r>
            <a:r>
              <a:rPr lang="pl-PL" sz="2400" i="1" dirty="0" err="1" smtClean="0">
                <a:solidFill>
                  <a:srgbClr val="0070C0"/>
                </a:solidFill>
              </a:rPr>
              <a:t>back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3600" dirty="0" smtClean="0"/>
              <a:t>odświeżyć </a:t>
            </a:r>
            <a:r>
              <a:rPr lang="pl-PL" sz="2400" i="1" dirty="0" err="1" smtClean="0">
                <a:solidFill>
                  <a:srgbClr val="0070C0"/>
                </a:solidFill>
              </a:rPr>
              <a:t>refresh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1" y="1415561"/>
            <a:ext cx="4516316" cy="45163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302262" y="6432011"/>
            <a:ext cx="230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12. Smartfon i Internet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382</Words>
  <Application>Microsoft Office PowerPoint</Application>
  <PresentationFormat>Panoramiczny</PresentationFormat>
  <Paragraphs>116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Motyw pakietu Office</vt:lpstr>
      <vt:lpstr>Lekcja 12. Smartfon i Internet</vt:lpstr>
      <vt:lpstr>Spis treści Table of Contents</vt:lpstr>
      <vt:lpstr>Smartfon Smartphone</vt:lpstr>
      <vt:lpstr>Telefon = smartfon = komórka  Phone</vt:lpstr>
      <vt:lpstr>Komórka dzwoni… Mobile phone is ringing… </vt:lpstr>
      <vt:lpstr>Kontakt  Contact </vt:lpstr>
      <vt:lpstr>Ulubione aplikacje Favourite apps</vt:lpstr>
      <vt:lpstr>Fejs FB</vt:lpstr>
      <vt:lpstr>Internet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Lekcja 11.</dc:title>
  <dc:creator>HP</dc:creator>
  <cp:lastModifiedBy>HP</cp:lastModifiedBy>
  <cp:revision>56</cp:revision>
  <dcterms:created xsi:type="dcterms:W3CDTF">2023-12-06T22:40:42Z</dcterms:created>
  <dcterms:modified xsi:type="dcterms:W3CDTF">2023-12-13T21:28:40Z</dcterms:modified>
</cp:coreProperties>
</file>