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9" r:id="rId4"/>
    <p:sldId id="258" r:id="rId5"/>
    <p:sldId id="271" r:id="rId6"/>
    <p:sldId id="269" r:id="rId7"/>
    <p:sldId id="278" r:id="rId8"/>
    <p:sldId id="263" r:id="rId9"/>
    <p:sldId id="279" r:id="rId10"/>
    <p:sldId id="274" r:id="rId11"/>
    <p:sldId id="27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77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26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95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12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66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83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82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19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19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29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03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49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11.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Komputer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11.</a:t>
            </a:r>
          </a:p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Computer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To </a:t>
            </a:r>
            <a:r>
              <a:rPr lang="pl-PL" dirty="0" smtClean="0"/>
              <a:t>jest: monitor, </a:t>
            </a:r>
            <a:r>
              <a:rPr lang="pl-PL" dirty="0"/>
              <a:t>klawiatura, myszka</a:t>
            </a:r>
          </a:p>
          <a:p>
            <a:r>
              <a:rPr lang="pl-PL" dirty="0" smtClean="0"/>
              <a:t>włączyć </a:t>
            </a:r>
            <a:r>
              <a:rPr lang="pl-PL" dirty="0"/>
              <a:t>– wyłączyć komputer </a:t>
            </a:r>
          </a:p>
          <a:p>
            <a:r>
              <a:rPr lang="pl-PL" dirty="0" smtClean="0"/>
              <a:t>login i hasło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Plik możemy: </a:t>
            </a:r>
          </a:p>
          <a:p>
            <a:r>
              <a:rPr lang="pl-PL" dirty="0" err="1"/>
              <a:t>Ctrl</a:t>
            </a:r>
            <a:r>
              <a:rPr lang="pl-PL" dirty="0"/>
              <a:t> + C, </a:t>
            </a:r>
            <a:r>
              <a:rPr lang="pl-PL" dirty="0" smtClean="0"/>
              <a:t>czyli kopiować</a:t>
            </a:r>
            <a:endParaRPr lang="pl-PL" dirty="0"/>
          </a:p>
          <a:p>
            <a:r>
              <a:rPr lang="pl-PL" dirty="0" err="1"/>
              <a:t>Ctrl</a:t>
            </a:r>
            <a:r>
              <a:rPr lang="pl-PL" dirty="0"/>
              <a:t> +V, </a:t>
            </a:r>
            <a:r>
              <a:rPr lang="pl-PL" dirty="0" smtClean="0"/>
              <a:t>czyli wkleić</a:t>
            </a:r>
            <a:endParaRPr lang="pl-PL" dirty="0"/>
          </a:p>
          <a:p>
            <a:r>
              <a:rPr lang="pl-PL" dirty="0" err="1" smtClean="0"/>
              <a:t>Ctrl</a:t>
            </a:r>
            <a:r>
              <a:rPr lang="pl-PL" dirty="0" smtClean="0"/>
              <a:t> + X, czyli wyciąć </a:t>
            </a:r>
          </a:p>
          <a:p>
            <a:r>
              <a:rPr lang="pl-PL" dirty="0" smtClean="0"/>
              <a:t>otworzyć – zamknąć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11. </a:t>
            </a:r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82586"/>
            <a:ext cx="9033974" cy="397917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komputer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computer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plik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file</a:t>
            </a:r>
          </a:p>
          <a:p>
            <a:r>
              <a:rPr lang="pl-PL" sz="3600" dirty="0" smtClean="0"/>
              <a:t>e-mail</a:t>
            </a:r>
          </a:p>
          <a:p>
            <a:r>
              <a:rPr lang="pl-PL" sz="3600" dirty="0" smtClean="0"/>
              <a:t>logowanie 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log-in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11. Komputer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Główne rodzaje komputerów 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Main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types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computers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1. </a:t>
            </a:r>
            <a:r>
              <a:rPr lang="pl-PL" sz="4000" dirty="0" smtClean="0"/>
              <a:t>komputer stacjonarny </a:t>
            </a:r>
          </a:p>
          <a:p>
            <a:endParaRPr lang="pl-PL" sz="4000" dirty="0" smtClean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2. </a:t>
            </a:r>
            <a:r>
              <a:rPr lang="pl-PL" sz="4000" dirty="0" smtClean="0"/>
              <a:t>laptop </a:t>
            </a:r>
          </a:p>
          <a:p>
            <a:endParaRPr lang="pl-PL" sz="4000" dirty="0" smtClean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3. </a:t>
            </a:r>
            <a:r>
              <a:rPr lang="pl-PL" sz="4000" dirty="0" smtClean="0"/>
              <a:t>tablet </a:t>
            </a:r>
            <a:endParaRPr lang="pl-PL" sz="4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11. Komputer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8"/>
          <a:stretch/>
        </p:blipFill>
        <p:spPr>
          <a:xfrm>
            <a:off x="4624754" y="2723589"/>
            <a:ext cx="5123956" cy="25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Elementy </a:t>
            </a:r>
            <a:r>
              <a:rPr lang="pl-PL" b="1" dirty="0"/>
              <a:t>komputera 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Computer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components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99" y="1690688"/>
            <a:ext cx="4892702" cy="3998255"/>
          </a:xfrm>
        </p:spPr>
      </p:pic>
      <p:sp>
        <p:nvSpPr>
          <p:cNvPr id="7" name="pole tekstowe 6"/>
          <p:cNvSpPr txBox="1"/>
          <p:nvPr/>
        </p:nvSpPr>
        <p:spPr>
          <a:xfrm>
            <a:off x="2122152" y="2698725"/>
            <a:ext cx="178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monitor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11. Komputer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233149" y="5461087"/>
            <a:ext cx="2074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klawiatura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161002" y="5631387"/>
            <a:ext cx="176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myszka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270641" y="2914912"/>
            <a:ext cx="117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>
                    <a:lumMod val="95000"/>
                  </a:schemeClr>
                </a:solidFill>
              </a:rPr>
              <a:t>ekran</a:t>
            </a:r>
            <a:endParaRPr lang="pl-PL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316611" y="4437453"/>
            <a:ext cx="161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klawisz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8" name="Strzałka w dół 17"/>
          <p:cNvSpPr/>
          <p:nvPr/>
        </p:nvSpPr>
        <p:spPr>
          <a:xfrm rot="15738839">
            <a:off x="3138753" y="4144519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Przydadzą się jeszcze słowa…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2400" i="1" dirty="0">
                <a:solidFill>
                  <a:srgbClr val="0070C0"/>
                </a:solidFill>
              </a:rPr>
              <a:t>More words will come in handy...</a:t>
            </a:r>
            <a:endParaRPr lang="pl-PL" i="1" dirty="0">
              <a:solidFill>
                <a:srgbClr val="0070C0"/>
              </a:solidFill>
            </a:endParaRPr>
          </a:p>
        </p:txBody>
      </p:sp>
      <p:pic>
        <p:nvPicPr>
          <p:cNvPr id="15" name="Symbol zastępczy zawartości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38" y="1972711"/>
            <a:ext cx="4010684" cy="4009827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11. Komputer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1" y="2220513"/>
            <a:ext cx="5050708" cy="336713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980592" y="2687060"/>
            <a:ext cx="1503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kabel</a:t>
            </a:r>
            <a:endParaRPr lang="pl-PL" sz="32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45271" y="5126005"/>
            <a:ext cx="191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wtyczka</a:t>
            </a:r>
            <a:endParaRPr lang="pl-PL" sz="32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496801" y="2123500"/>
            <a:ext cx="412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pendrive / pamięć USB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481801" y="5126005"/>
            <a:ext cx="257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karta pamięci </a:t>
            </a:r>
            <a:endParaRPr lang="pl-PL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Komputer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2400" i="1" dirty="0" err="1" smtClean="0">
                <a:solidFill>
                  <a:srgbClr val="0070C0"/>
                </a:solidFill>
              </a:rPr>
              <a:t>Computer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11. Komputer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63" y="1949343"/>
            <a:ext cx="4033195" cy="403319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413074" y="2780879"/>
            <a:ext cx="2422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włączyć</a:t>
            </a:r>
            <a:endParaRPr lang="pl-PL" sz="48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127950" y="4407877"/>
            <a:ext cx="288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w</a:t>
            </a:r>
            <a:r>
              <a:rPr lang="pl-PL" sz="4800" b="1" dirty="0" smtClean="0">
                <a:solidFill>
                  <a:srgbClr val="C00000"/>
                </a:solidFill>
              </a:rPr>
              <a:t>y</a:t>
            </a:r>
            <a:r>
              <a:rPr lang="pl-PL" sz="4800" b="1" dirty="0" smtClean="0"/>
              <a:t>łączyć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18015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Plik</a:t>
            </a:r>
            <a:br>
              <a:rPr lang="pl-PL" b="1" dirty="0" smtClean="0"/>
            </a:br>
            <a:r>
              <a:rPr lang="pl-PL" sz="2400" i="1" dirty="0" smtClean="0">
                <a:solidFill>
                  <a:srgbClr val="0070C0"/>
                </a:solidFill>
              </a:rPr>
              <a:t>Fi</a:t>
            </a:r>
            <a:r>
              <a:rPr lang="en-US" sz="2400" i="1" dirty="0" smtClean="0">
                <a:solidFill>
                  <a:srgbClr val="0070C0"/>
                </a:solidFill>
              </a:rPr>
              <a:t>le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4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 smtClean="0">
                <a:solidFill>
                  <a:srgbClr val="C00000"/>
                </a:solidFill>
              </a:rPr>
              <a:t>plik</a:t>
            </a:r>
            <a:r>
              <a:rPr lang="pl-PL" sz="4400" b="1" dirty="0" smtClean="0">
                <a:solidFill>
                  <a:srgbClr val="C0000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file</a:t>
            </a:r>
          </a:p>
          <a:p>
            <a:pPr marL="0" indent="0" algn="ctr">
              <a:buNone/>
            </a:pPr>
            <a:r>
              <a:rPr lang="pl-PL" dirty="0" smtClean="0"/>
              <a:t>możemy: </a:t>
            </a:r>
            <a:r>
              <a:rPr lang="pl-PL" sz="2400" i="1" dirty="0" smtClean="0">
                <a:solidFill>
                  <a:srgbClr val="0070C0"/>
                </a:solidFill>
              </a:rPr>
              <a:t>we </a:t>
            </a:r>
            <a:r>
              <a:rPr lang="pl-PL" sz="2400" i="1" dirty="0" err="1" smtClean="0">
                <a:solidFill>
                  <a:srgbClr val="0070C0"/>
                </a:solidFill>
              </a:rPr>
              <a:t>can</a:t>
            </a:r>
            <a:r>
              <a:rPr lang="pl-PL" sz="2400" i="1" dirty="0" smtClean="0">
                <a:solidFill>
                  <a:srgbClr val="0070C0"/>
                </a:solidFill>
              </a:rPr>
              <a:t>: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pl-PL" sz="3600" b="1" dirty="0" smtClean="0"/>
              <a:t>kopiować </a:t>
            </a:r>
            <a:r>
              <a:rPr lang="pl-PL" sz="2400" i="1" dirty="0" err="1" smtClean="0">
                <a:solidFill>
                  <a:srgbClr val="0070C0"/>
                </a:solidFill>
              </a:rPr>
              <a:t>copy</a:t>
            </a:r>
            <a:endParaRPr lang="pl-PL" sz="2400" i="1" dirty="0">
              <a:solidFill>
                <a:srgbClr val="0070C0"/>
              </a:solidFill>
            </a:endParaRPr>
          </a:p>
          <a:p>
            <a:pPr marL="742950" indent="-742950" algn="ctr">
              <a:buFont typeface="+mj-lt"/>
              <a:buAutoNum type="alphaLcParenR"/>
            </a:pPr>
            <a:r>
              <a:rPr lang="pl-PL" sz="3600" b="1" dirty="0" smtClean="0"/>
              <a:t>pobrać </a:t>
            </a:r>
            <a:r>
              <a:rPr lang="pl-PL" sz="2400" i="1" dirty="0" err="1" smtClean="0">
                <a:solidFill>
                  <a:srgbClr val="0070C0"/>
                </a:solidFill>
              </a:rPr>
              <a:t>download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742950" indent="-742950" algn="ctr">
              <a:buFont typeface="+mj-lt"/>
              <a:buAutoNum type="alphaLcParenR"/>
            </a:pPr>
            <a:r>
              <a:rPr lang="pl-PL" sz="3600" b="1" dirty="0"/>
              <a:t>wyciąć </a:t>
            </a:r>
            <a:r>
              <a:rPr lang="pl-PL" sz="2400" i="1" dirty="0" err="1">
                <a:solidFill>
                  <a:srgbClr val="0070C0"/>
                </a:solidFill>
              </a:rPr>
              <a:t>cut</a:t>
            </a:r>
            <a:r>
              <a:rPr lang="pl-PL" sz="3600" b="1" dirty="0"/>
              <a:t> – wkleić </a:t>
            </a:r>
            <a:r>
              <a:rPr lang="pl-PL" sz="2400" i="1" dirty="0" err="1">
                <a:solidFill>
                  <a:srgbClr val="0070C0"/>
                </a:solidFill>
              </a:rPr>
              <a:t>paste</a:t>
            </a:r>
            <a:endParaRPr lang="pl-PL" sz="2400" i="1" dirty="0">
              <a:solidFill>
                <a:srgbClr val="0070C0"/>
              </a:solidFill>
            </a:endParaRPr>
          </a:p>
          <a:p>
            <a:pPr marL="742950" indent="-742950" algn="ctr">
              <a:buFont typeface="+mj-lt"/>
              <a:buAutoNum type="alphaLcParenR"/>
            </a:pPr>
            <a:r>
              <a:rPr lang="pl-PL" sz="3600" b="1" dirty="0"/>
              <a:t>zapisać </a:t>
            </a:r>
            <a:r>
              <a:rPr lang="pl-PL" sz="2400" i="1" dirty="0" err="1">
                <a:solidFill>
                  <a:srgbClr val="0070C0"/>
                </a:solidFill>
              </a:rPr>
              <a:t>safe</a:t>
            </a:r>
            <a:r>
              <a:rPr lang="pl-PL" sz="3600" b="1" dirty="0"/>
              <a:t> – usunąć </a:t>
            </a:r>
            <a:r>
              <a:rPr lang="pl-PL" sz="2400" i="1" dirty="0" err="1">
                <a:solidFill>
                  <a:srgbClr val="0070C0"/>
                </a:solidFill>
              </a:rPr>
              <a:t>delete</a:t>
            </a:r>
            <a:endParaRPr lang="pl-PL" sz="2400" i="1" dirty="0">
              <a:solidFill>
                <a:srgbClr val="0070C0"/>
              </a:solidFill>
            </a:endParaRPr>
          </a:p>
          <a:p>
            <a:pPr marL="742950" indent="-742950" algn="ctr">
              <a:buFont typeface="+mj-lt"/>
              <a:buAutoNum type="alphaLcParenR"/>
            </a:pPr>
            <a:r>
              <a:rPr lang="pl-PL" sz="3600" b="1" dirty="0" smtClean="0"/>
              <a:t>otworzyć </a:t>
            </a:r>
            <a:r>
              <a:rPr lang="pl-PL" sz="2400" i="1" dirty="0" smtClean="0">
                <a:solidFill>
                  <a:srgbClr val="0070C0"/>
                </a:solidFill>
              </a:rPr>
              <a:t>open</a:t>
            </a:r>
            <a:r>
              <a:rPr lang="pl-PL" sz="3600" b="1" dirty="0" smtClean="0"/>
              <a:t> – zamknąć </a:t>
            </a:r>
            <a:r>
              <a:rPr lang="pl-PL" sz="2400" i="1" dirty="0" err="1" smtClean="0">
                <a:solidFill>
                  <a:srgbClr val="0070C0"/>
                </a:solidFill>
              </a:rPr>
              <a:t>close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11. Komputer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E-mail…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 smtClean="0">
                <a:solidFill>
                  <a:srgbClr val="C00000"/>
                </a:solidFill>
              </a:rPr>
              <a:t>e-mail </a:t>
            </a:r>
          </a:p>
          <a:p>
            <a:pPr marL="0" indent="0" algn="ctr">
              <a:buNone/>
            </a:pPr>
            <a:r>
              <a:rPr lang="pl-PL" sz="3200" dirty="0" smtClean="0"/>
              <a:t>możemy: </a:t>
            </a:r>
          </a:p>
          <a:p>
            <a:pPr algn="ctr"/>
            <a:r>
              <a:rPr lang="pl-PL" sz="3600" b="1" dirty="0" smtClean="0"/>
              <a:t>napisać </a:t>
            </a:r>
            <a:r>
              <a:rPr lang="pl-PL" sz="2400" i="1" dirty="0" err="1" smtClean="0">
                <a:solidFill>
                  <a:srgbClr val="0070C0"/>
                </a:solidFill>
              </a:rPr>
              <a:t>write</a:t>
            </a:r>
            <a:r>
              <a:rPr lang="pl-PL" sz="3600" b="1" dirty="0" smtClean="0"/>
              <a:t> </a:t>
            </a:r>
            <a:endParaRPr lang="pl-PL" sz="3600" b="1" dirty="0"/>
          </a:p>
          <a:p>
            <a:pPr algn="ctr"/>
            <a:r>
              <a:rPr lang="pl-PL" sz="3600" b="1" dirty="0" smtClean="0"/>
              <a:t>wysłać </a:t>
            </a:r>
            <a:r>
              <a:rPr lang="pl-PL" sz="2400" i="1" dirty="0" err="1" smtClean="0">
                <a:solidFill>
                  <a:srgbClr val="0070C0"/>
                </a:solidFill>
              </a:rPr>
              <a:t>send</a:t>
            </a:r>
            <a:r>
              <a:rPr lang="pl-PL" sz="3600" b="1" dirty="0" smtClean="0"/>
              <a:t> – odebrać </a:t>
            </a:r>
            <a:r>
              <a:rPr lang="pl-PL" sz="2400" i="1" dirty="0" err="1" smtClean="0">
                <a:solidFill>
                  <a:srgbClr val="0070C0"/>
                </a:solidFill>
              </a:rPr>
              <a:t>receive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algn="ctr"/>
            <a:r>
              <a:rPr lang="pl-PL" sz="3600" b="1" dirty="0"/>
              <a:t>otworzyć </a:t>
            </a:r>
            <a:r>
              <a:rPr lang="pl-PL" sz="2400" i="1" dirty="0">
                <a:solidFill>
                  <a:srgbClr val="0070C0"/>
                </a:solidFill>
              </a:rPr>
              <a:t>open</a:t>
            </a:r>
            <a:r>
              <a:rPr lang="pl-PL" sz="3600" b="1" dirty="0"/>
              <a:t> – zamknąć </a:t>
            </a:r>
            <a:r>
              <a:rPr lang="pl-PL" sz="2400" i="1" dirty="0" err="1">
                <a:solidFill>
                  <a:srgbClr val="0070C0"/>
                </a:solidFill>
              </a:rPr>
              <a:t>close</a:t>
            </a:r>
            <a:endParaRPr lang="pl-PL" sz="2400" i="1" dirty="0">
              <a:solidFill>
                <a:srgbClr val="0070C0"/>
              </a:solidFill>
            </a:endParaRPr>
          </a:p>
          <a:p>
            <a:pPr algn="ctr"/>
            <a:r>
              <a:rPr lang="pl-PL" sz="3600" b="1" dirty="0" smtClean="0"/>
              <a:t>dodać </a:t>
            </a:r>
            <a:r>
              <a:rPr lang="pl-PL" sz="3600" b="1" dirty="0"/>
              <a:t>załącznik </a:t>
            </a:r>
            <a:r>
              <a:rPr lang="pl-PL" sz="2400" i="1" dirty="0" err="1">
                <a:solidFill>
                  <a:srgbClr val="0070C0"/>
                </a:solidFill>
              </a:rPr>
              <a:t>add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an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attachment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11. Komputer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Logowanie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smtClean="0">
                <a:solidFill>
                  <a:srgbClr val="0070C0"/>
                </a:solidFill>
              </a:rPr>
              <a:t>log-in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login</a:t>
            </a:r>
            <a:r>
              <a:rPr lang="pl-PL" sz="3600" b="1" dirty="0" smtClean="0"/>
              <a:t> </a:t>
            </a:r>
          </a:p>
          <a:p>
            <a:r>
              <a:rPr lang="pl-PL" sz="3600" b="1" dirty="0" smtClean="0"/>
              <a:t>nazwa użytkownika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user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name</a:t>
            </a:r>
            <a:endParaRPr lang="pl-PL" dirty="0" smtClean="0"/>
          </a:p>
          <a:p>
            <a:r>
              <a:rPr lang="pl-PL" sz="3600" b="1" dirty="0" smtClean="0">
                <a:solidFill>
                  <a:srgbClr val="C00000"/>
                </a:solidFill>
              </a:rPr>
              <a:t>hasło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password</a:t>
            </a:r>
            <a:r>
              <a:rPr lang="pl-PL" dirty="0" smtClean="0"/>
              <a:t> </a:t>
            </a:r>
            <a:endParaRPr lang="pl-PL" dirty="0" smtClean="0"/>
          </a:p>
          <a:p>
            <a:pPr marL="0" indent="0">
              <a:buNone/>
            </a:pPr>
            <a:r>
              <a:rPr lang="pl-PL" sz="3200" b="1" dirty="0" smtClean="0"/>
              <a:t>Jakie masz hasło?</a:t>
            </a:r>
          </a:p>
          <a:p>
            <a:pPr marL="0" indent="0">
              <a:buNone/>
            </a:pPr>
            <a:r>
              <a:rPr lang="pl-PL" dirty="0" smtClean="0"/>
              <a:t>Na to pytanie NIE ODPOWIADAMY </a:t>
            </a:r>
            <a:r>
              <a:rPr lang="pl-PL" dirty="0" smtClean="0">
                <a:sym typeface="Wingdings" panose="05000000000000000000" pitchFamily="2" charset="2"/>
              </a:rPr>
              <a:t> </a:t>
            </a:r>
            <a:endParaRPr lang="pl-PL" dirty="0" smtClean="0"/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What's your password</a:t>
            </a:r>
            <a:r>
              <a:rPr lang="en-US" sz="2400" i="1" dirty="0" smtClean="0">
                <a:solidFill>
                  <a:srgbClr val="0070C0"/>
                </a:solidFill>
              </a:rPr>
              <a:t>?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WE </a:t>
            </a:r>
            <a:r>
              <a:rPr lang="en-US" sz="2400" i="1" dirty="0">
                <a:solidFill>
                  <a:srgbClr val="0070C0"/>
                </a:solidFill>
              </a:rPr>
              <a:t>DO NOT ANSWER this </a:t>
            </a:r>
            <a:r>
              <a:rPr lang="en-US" sz="2400" i="1" dirty="0" smtClean="0">
                <a:solidFill>
                  <a:srgbClr val="0070C0"/>
                </a:solidFill>
              </a:rPr>
              <a:t>question</a:t>
            </a:r>
            <a:r>
              <a:rPr lang="pl-PL" sz="2400" i="1" dirty="0" smtClean="0">
                <a:solidFill>
                  <a:srgbClr val="0070C0"/>
                </a:solidFill>
              </a:rPr>
              <a:t>! </a:t>
            </a:r>
            <a:r>
              <a:rPr lang="pl-PL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 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11. Komputer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6"/>
          <a:srcRect l="18725" t="35568" r="17537" b="6958"/>
          <a:stretch/>
        </p:blipFill>
        <p:spPr>
          <a:xfrm>
            <a:off x="5917222" y="1208448"/>
            <a:ext cx="4879731" cy="35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285</Words>
  <Application>Microsoft Office PowerPoint</Application>
  <PresentationFormat>Panoramiczny</PresentationFormat>
  <Paragraphs>96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Motyw pakietu Office</vt:lpstr>
      <vt:lpstr>Lekcja 11. Komputer</vt:lpstr>
      <vt:lpstr>Spis treści Table of Contents</vt:lpstr>
      <vt:lpstr>Główne rodzaje komputerów  Main types of computers</vt:lpstr>
      <vt:lpstr>Elementy komputera  Computer components</vt:lpstr>
      <vt:lpstr>Przydadzą się jeszcze słowa… More words will come in handy...</vt:lpstr>
      <vt:lpstr>Komputer Computer</vt:lpstr>
      <vt:lpstr>Plik File</vt:lpstr>
      <vt:lpstr>E-mail… </vt:lpstr>
      <vt:lpstr>Logowanie log-in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Lekcja 11.</dc:title>
  <dc:creator>HP</dc:creator>
  <cp:lastModifiedBy>HP</cp:lastModifiedBy>
  <cp:revision>33</cp:revision>
  <dcterms:created xsi:type="dcterms:W3CDTF">2023-12-06T22:40:42Z</dcterms:created>
  <dcterms:modified xsi:type="dcterms:W3CDTF">2023-12-13T21:27:06Z</dcterms:modified>
</cp:coreProperties>
</file>